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3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4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5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theme/theme6.xml" ContentType="application/vnd.openxmlformats-officedocument.theme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theme/theme8.xml" ContentType="application/vnd.openxmlformats-officedocument.theme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26" r:id="rId1"/>
    <p:sldMasterId id="2147483905" r:id="rId2"/>
    <p:sldMasterId id="2147484264" r:id="rId3"/>
    <p:sldMasterId id="2147484303" r:id="rId4"/>
    <p:sldMasterId id="2147484355" r:id="rId5"/>
    <p:sldMasterId id="2147484407" r:id="rId6"/>
    <p:sldMasterId id="2147484433" r:id="rId7"/>
    <p:sldMasterId id="2147484505" r:id="rId8"/>
    <p:sldMasterId id="2147484626" r:id="rId9"/>
  </p:sldMasterIdLst>
  <p:notesMasterIdLst>
    <p:notesMasterId r:id="rId49"/>
  </p:notesMasterIdLst>
  <p:sldIdLst>
    <p:sldId id="2146847743" r:id="rId10"/>
    <p:sldId id="380" r:id="rId11"/>
    <p:sldId id="2146847730" r:id="rId12"/>
    <p:sldId id="2146847722" r:id="rId13"/>
    <p:sldId id="1948765341" r:id="rId14"/>
    <p:sldId id="2146847703" r:id="rId15"/>
    <p:sldId id="2146847723" r:id="rId16"/>
    <p:sldId id="2146847736" r:id="rId17"/>
    <p:sldId id="2146847709" r:id="rId18"/>
    <p:sldId id="2146847708" r:id="rId19"/>
    <p:sldId id="1948765345" r:id="rId20"/>
    <p:sldId id="2146847737" r:id="rId21"/>
    <p:sldId id="2146847724" r:id="rId22"/>
    <p:sldId id="2146847716" r:id="rId23"/>
    <p:sldId id="2146847683" r:id="rId24"/>
    <p:sldId id="2146847687" r:id="rId25"/>
    <p:sldId id="2146847725" r:id="rId26"/>
    <p:sldId id="2146847691" r:id="rId27"/>
    <p:sldId id="2146847693" r:id="rId28"/>
    <p:sldId id="2146847739" r:id="rId29"/>
    <p:sldId id="2146847699" r:id="rId30"/>
    <p:sldId id="2146847738" r:id="rId31"/>
    <p:sldId id="2146847729" r:id="rId32"/>
    <p:sldId id="2146847696" r:id="rId33"/>
    <p:sldId id="2146847748" r:id="rId34"/>
    <p:sldId id="2146847731" r:id="rId35"/>
    <p:sldId id="2146847728" r:id="rId36"/>
    <p:sldId id="2146847712" r:id="rId37"/>
    <p:sldId id="2146847745" r:id="rId38"/>
    <p:sldId id="2146847747" r:id="rId39"/>
    <p:sldId id="2146847746" r:id="rId40"/>
    <p:sldId id="2146847713" r:id="rId41"/>
    <p:sldId id="418" r:id="rId42"/>
    <p:sldId id="2146847744" r:id="rId43"/>
    <p:sldId id="372" r:id="rId44"/>
    <p:sldId id="2146847715" r:id="rId45"/>
    <p:sldId id="2146847705" r:id="rId46"/>
    <p:sldId id="2146847740" r:id="rId47"/>
    <p:sldId id="266" r:id="rId4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3A41"/>
    <a:srgbClr val="2C3A42"/>
    <a:srgbClr val="000000"/>
    <a:srgbClr val="DFEDE6"/>
    <a:srgbClr val="E0EBF2"/>
    <a:srgbClr val="F2D2BB"/>
    <a:srgbClr val="DDE9F0"/>
    <a:srgbClr val="FFECD1"/>
    <a:srgbClr val="9EC3B1"/>
    <a:srgbClr val="97BD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068" autoAdjust="0"/>
    <p:restoredTop sz="90598" autoAdjust="0"/>
  </p:normalViewPr>
  <p:slideViewPr>
    <p:cSldViewPr snapToGrid="0" showGuides="1">
      <p:cViewPr varScale="1">
        <p:scale>
          <a:sx n="55" d="100"/>
          <a:sy n="55" d="100"/>
        </p:scale>
        <p:origin x="592" y="208"/>
      </p:cViewPr>
      <p:guideLst/>
    </p:cSldViewPr>
  </p:slideViewPr>
  <p:notesTextViewPr>
    <p:cViewPr>
      <p:scale>
        <a:sx n="130" d="100"/>
        <a:sy n="13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8" Type="http://schemas.openxmlformats.org/officeDocument/2006/relationships/slideMaster" Target="slideMasters/slideMaster8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5" name="Shape 7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trifork.com/?portfolio=perfecting-customer-service-with-machine-learning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8099125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err="1">
                <a:latin typeface="Poppins" pitchFamily="2" charset="77"/>
                <a:cs typeface="Poppins" pitchFamily="2" charset="77"/>
              </a:rPr>
              <a:t>Case+Film</a:t>
            </a:r>
            <a:r>
              <a:rPr lang="en-US" sz="2400" dirty="0">
                <a:latin typeface="Poppins" pitchFamily="2" charset="77"/>
                <a:cs typeface="Poppins" pitchFamily="2" charset="77"/>
              </a:rPr>
              <a:t>: </a:t>
            </a:r>
            <a:r>
              <a:rPr lang="en-US" sz="2400" dirty="0">
                <a:solidFill>
                  <a:srgbClr val="2C3A41">
                    <a:alpha val="80000"/>
                  </a:srgbClr>
                </a:solidFill>
                <a:latin typeface="Poppins" pitchFamily="2" charset="77"/>
                <a:cs typeface="Poppins" pitchFamily="2" charset="77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https://trifork.com/?portfolio=perfecting-customer-service-with-machine-learning</a:t>
            </a:r>
            <a:endParaRPr lang="en-US" sz="2400" dirty="0">
              <a:solidFill>
                <a:srgbClr val="2C3A41">
                  <a:alpha val="80000"/>
                </a:srgbClr>
              </a:solidFill>
              <a:latin typeface="Poppins" pitchFamily="2" charset="77"/>
              <a:cs typeface="Poppins" pitchFamily="2" charset="77"/>
            </a:endParaRPr>
          </a:p>
          <a:p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32691675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3437716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46116" indent="-514350">
              <a:buClr>
                <a:srgbClr val="FF6600"/>
              </a:buClr>
            </a:pPr>
            <a:r>
              <a:rPr lang="en-GB" b="1">
                <a:solidFill>
                  <a:srgbClr val="2C3A42">
                    <a:alpha val="80000"/>
                  </a:srgbClr>
                </a:solidFill>
                <a:latin typeface="Poppins Regular"/>
                <a:cs typeface="Poppins Regular"/>
              </a:rPr>
              <a:t>Email Proxy</a:t>
            </a:r>
            <a:r>
              <a:rPr lang="en-GB">
                <a:solidFill>
                  <a:srgbClr val="2C3A42">
                    <a:alpha val="80000"/>
                  </a:srgbClr>
                </a:solidFill>
                <a:latin typeface="Poppins Regular"/>
                <a:cs typeface="Poppins Regular"/>
              </a:rPr>
              <a:t>:</a:t>
            </a:r>
          </a:p>
          <a:p>
            <a:pPr marL="1555698" lvl="1" indent="-514350">
              <a:lnSpc>
                <a:spcPct val="110000"/>
              </a:lnSpc>
              <a:buClr>
                <a:srgbClr val="FF6600"/>
              </a:buClr>
              <a:buAutoNum type="arabicPeriod"/>
            </a:pPr>
            <a:r>
              <a:rPr lang="en-GB">
                <a:effectLst/>
              </a:rPr>
              <a:t>Query emails tickets from email server for a given interval of time and filter away emails with </a:t>
            </a:r>
            <a:r>
              <a:rPr lang="en-GB" err="1">
                <a:effectLst/>
              </a:rPr>
              <a:t>exhisting</a:t>
            </a:r>
            <a:r>
              <a:rPr lang="en-GB">
                <a:effectLst/>
              </a:rPr>
              <a:t> drafts as well as other filters</a:t>
            </a:r>
            <a:br>
              <a:rPr lang="en-GB">
                <a:effectLst/>
              </a:rPr>
            </a:br>
            <a:endParaRPr lang="en-GB">
              <a:effectLst/>
            </a:endParaRPr>
          </a:p>
          <a:p>
            <a:pPr marL="1555698" lvl="1" indent="-514350">
              <a:lnSpc>
                <a:spcPct val="110000"/>
              </a:lnSpc>
              <a:buClr>
                <a:srgbClr val="FF6600"/>
              </a:buClr>
              <a:buAutoNum type="arabicPeriod"/>
            </a:pPr>
            <a:r>
              <a:rPr lang="en-GB">
                <a:effectLst/>
              </a:rPr>
              <a:t>Send email body to Draft generator</a:t>
            </a:r>
            <a:br>
              <a:rPr lang="en-GB">
                <a:effectLst/>
              </a:rPr>
            </a:br>
            <a:endParaRPr lang="en-GB">
              <a:effectLst/>
            </a:endParaRPr>
          </a:p>
          <a:p>
            <a:pPr marL="1555698" lvl="1" indent="-514350">
              <a:lnSpc>
                <a:spcPct val="110000"/>
              </a:lnSpc>
              <a:buClr>
                <a:srgbClr val="FF6600"/>
              </a:buClr>
              <a:buAutoNum type="arabicPeriod"/>
            </a:pPr>
            <a:r>
              <a:rPr lang="en-GB">
                <a:effectLst/>
              </a:rPr>
              <a:t>Apply template to generated draft and attach draft to given email ticket</a:t>
            </a:r>
          </a:p>
          <a:p>
            <a:pPr marL="746116" indent="-514350">
              <a:lnSpc>
                <a:spcPct val="110000"/>
              </a:lnSpc>
              <a:buClr>
                <a:srgbClr val="FF6600"/>
              </a:buClr>
            </a:pPr>
            <a:r>
              <a:rPr lang="en-GB" b="1">
                <a:solidFill>
                  <a:srgbClr val="2C3A42">
                    <a:alpha val="80000"/>
                  </a:srgbClr>
                </a:solidFill>
                <a:latin typeface="Poppins Regular"/>
                <a:cs typeface="Poppins Regular"/>
              </a:rPr>
              <a:t>Draft generation:	</a:t>
            </a:r>
          </a:p>
          <a:p>
            <a:pPr marL="1555698" lvl="1" indent="-514350">
              <a:lnSpc>
                <a:spcPct val="110000"/>
              </a:lnSpc>
              <a:buClr>
                <a:srgbClr val="FF6600"/>
              </a:buClr>
              <a:buAutoNum type="arabicPeriod"/>
            </a:pPr>
            <a:r>
              <a:rPr lang="en-GB">
                <a:effectLst/>
              </a:rPr>
              <a:t>List questions from email and categorize each question in using categories from documents used in Indexing step</a:t>
            </a:r>
          </a:p>
          <a:p>
            <a:pPr marL="1555698" lvl="1" indent="-514350">
              <a:lnSpc>
                <a:spcPct val="110000"/>
              </a:lnSpc>
              <a:buClr>
                <a:srgbClr val="FF6600"/>
              </a:buClr>
              <a:buAutoNum type="arabicPeriod"/>
            </a:pPr>
            <a:r>
              <a:rPr lang="en-GB">
                <a:effectLst/>
              </a:rPr>
              <a:t>(a) Embed questions and (b) fetch documents from </a:t>
            </a:r>
            <a:r>
              <a:rPr lang="en-GB" err="1">
                <a:effectLst/>
              </a:rPr>
              <a:t>Qdrant</a:t>
            </a:r>
            <a:r>
              <a:rPr lang="en-GB">
                <a:effectLst/>
              </a:rPr>
              <a:t> using categories as namespace</a:t>
            </a:r>
            <a:br>
              <a:rPr lang="en-GB">
                <a:effectLst/>
              </a:rPr>
            </a:br>
            <a:endParaRPr lang="en-GB">
              <a:effectLst/>
            </a:endParaRPr>
          </a:p>
          <a:p>
            <a:pPr marL="1555698" lvl="1" indent="-514350">
              <a:lnSpc>
                <a:spcPct val="110000"/>
              </a:lnSpc>
              <a:buClr>
                <a:srgbClr val="FF6600"/>
              </a:buClr>
              <a:buAutoNum type="arabicPeriod"/>
            </a:pPr>
            <a:r>
              <a:rPr lang="en-GB">
                <a:effectLst/>
              </a:rPr>
              <a:t>Answer each question using LLM including retrieved documents as context</a:t>
            </a:r>
            <a:br>
              <a:rPr lang="en-GB">
                <a:effectLst/>
              </a:rPr>
            </a:br>
            <a:r>
              <a:rPr lang="en-GB">
                <a:effectLst/>
              </a:rPr>
              <a:t>Validate and combine all </a:t>
            </a:r>
            <a:r>
              <a:rPr lang="en-GB" err="1">
                <a:effectLst/>
              </a:rPr>
              <a:t>asnwers</a:t>
            </a:r>
            <a:r>
              <a:rPr lang="en-GB">
                <a:effectLst/>
              </a:rPr>
              <a:t> using LLM</a:t>
            </a:r>
          </a:p>
          <a:p>
            <a:pPr marL="746116" indent="-514350">
              <a:lnSpc>
                <a:spcPct val="110000"/>
              </a:lnSpc>
              <a:buClr>
                <a:srgbClr val="FF6600"/>
              </a:buClr>
            </a:pPr>
            <a:r>
              <a:rPr lang="en-GB" b="1">
                <a:solidFill>
                  <a:srgbClr val="2C3A42">
                    <a:alpha val="80000"/>
                  </a:srgbClr>
                </a:solidFill>
                <a:latin typeface="Poppins Regular"/>
                <a:cs typeface="Poppins Regular"/>
              </a:rPr>
              <a:t>Indexing</a:t>
            </a:r>
            <a:r>
              <a:rPr lang="en-GB">
                <a:solidFill>
                  <a:srgbClr val="2C3A42">
                    <a:alpha val="80000"/>
                  </a:srgbClr>
                </a:solidFill>
                <a:latin typeface="Poppins Regular"/>
                <a:cs typeface="Poppins Regular"/>
              </a:rPr>
              <a:t>:</a:t>
            </a:r>
          </a:p>
          <a:p>
            <a:pPr marL="1555698" lvl="1" indent="-514350">
              <a:lnSpc>
                <a:spcPct val="110000"/>
              </a:lnSpc>
              <a:buClr>
                <a:srgbClr val="FF6600"/>
              </a:buClr>
              <a:buAutoNum type="arabicPeriod"/>
            </a:pPr>
            <a:r>
              <a:rPr lang="en-GB">
                <a:effectLst/>
              </a:rPr>
              <a:t>Fetch documents from SharePoint</a:t>
            </a:r>
            <a:br>
              <a:rPr lang="en-GB">
                <a:effectLst/>
              </a:rPr>
            </a:br>
            <a:endParaRPr lang="en-GB">
              <a:effectLst/>
            </a:endParaRPr>
          </a:p>
          <a:p>
            <a:pPr marL="1555698" lvl="1" indent="-514350">
              <a:lnSpc>
                <a:spcPct val="110000"/>
              </a:lnSpc>
              <a:buClr>
                <a:srgbClr val="FF6600"/>
              </a:buClr>
              <a:buAutoNum type="arabicPeriod"/>
            </a:pPr>
            <a:r>
              <a:rPr lang="en-GB" err="1">
                <a:effectLst/>
              </a:rPr>
              <a:t>Preprocess</a:t>
            </a:r>
            <a:r>
              <a:rPr lang="en-GB">
                <a:effectLst/>
              </a:rPr>
              <a:t> each document using LLM to reduce noise</a:t>
            </a:r>
            <a:br>
              <a:rPr lang="en-GB">
                <a:effectLst/>
              </a:rPr>
            </a:br>
            <a:endParaRPr lang="en-GB">
              <a:effectLst/>
            </a:endParaRPr>
          </a:p>
          <a:p>
            <a:pPr marL="1555698" lvl="1" indent="-514350">
              <a:lnSpc>
                <a:spcPct val="110000"/>
              </a:lnSpc>
              <a:buClr>
                <a:srgbClr val="FF6600"/>
              </a:buClr>
              <a:buAutoNum type="arabicPeriod"/>
            </a:pPr>
            <a:r>
              <a:rPr lang="en-GB">
                <a:effectLst/>
              </a:rPr>
              <a:t>Embed documents (vector size 1536) </a:t>
            </a:r>
            <a:br>
              <a:rPr lang="en-GB">
                <a:effectLst/>
              </a:rPr>
            </a:br>
            <a:endParaRPr lang="en-GB">
              <a:effectLst/>
            </a:endParaRPr>
          </a:p>
          <a:p>
            <a:pPr marL="1555698" lvl="1" indent="-514350">
              <a:lnSpc>
                <a:spcPct val="110000"/>
              </a:lnSpc>
              <a:buClr>
                <a:srgbClr val="FF6600"/>
              </a:buClr>
              <a:buAutoNum type="arabicPeriod"/>
            </a:pPr>
            <a:r>
              <a:rPr lang="en-GB">
                <a:effectLst/>
              </a:rPr>
              <a:t>Upload to </a:t>
            </a:r>
            <a:r>
              <a:rPr lang="en-GB" err="1">
                <a:effectLst/>
              </a:rPr>
              <a:t>Qdrant</a:t>
            </a:r>
            <a:r>
              <a:rPr lang="en-GB">
                <a:effectLst/>
              </a:rPr>
              <a:t> with category as namespace and additional metadata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2069346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6797617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2737596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446751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929715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9543920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2483708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8008803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dirty="0"/>
              <a:t>Vi </a:t>
            </a:r>
            <a:r>
              <a:rPr lang="en-US" dirty="0" err="1"/>
              <a:t>plejer</a:t>
            </a:r>
            <a:r>
              <a:rPr lang="en-US" dirty="0"/>
              <a:t> </a:t>
            </a:r>
            <a:r>
              <a:rPr lang="en-US" dirty="0" err="1"/>
              <a:t>ikke</a:t>
            </a:r>
            <a:r>
              <a:rPr lang="en-US" dirty="0"/>
              <a:t> at have AI intro slides med </a:t>
            </a:r>
            <a:r>
              <a:rPr lang="en-US" dirty="0" err="1"/>
              <a:t>fordi</a:t>
            </a:r>
            <a:r>
              <a:rPr lang="en-US" dirty="0"/>
              <a:t> folk </a:t>
            </a:r>
            <a:r>
              <a:rPr lang="en-US" dirty="0" err="1"/>
              <a:t>ved</a:t>
            </a:r>
            <a:r>
              <a:rPr lang="en-US" dirty="0"/>
              <a:t> det </a:t>
            </a:r>
            <a:r>
              <a:rPr lang="en-US" dirty="0" err="1"/>
              <a:t>godt</a:t>
            </a:r>
            <a:r>
              <a:rPr lang="en-US" dirty="0"/>
              <a:t>. </a:t>
            </a:r>
            <a:r>
              <a:rPr lang="en-US" dirty="0" err="1"/>
              <a:t>Hvis</a:t>
            </a:r>
            <a:r>
              <a:rPr lang="en-US" dirty="0"/>
              <a:t> der </a:t>
            </a:r>
            <a:r>
              <a:rPr lang="en-US" dirty="0" err="1"/>
              <a:t>skal</a:t>
            </a:r>
            <a:r>
              <a:rPr lang="en-US" dirty="0"/>
              <a:t> </a:t>
            </a:r>
            <a:r>
              <a:rPr lang="en-US" dirty="0" err="1"/>
              <a:t>være</a:t>
            </a:r>
            <a:r>
              <a:rPr lang="en-US" dirty="0"/>
              <a:t> 1-2 slides </a:t>
            </a:r>
            <a:r>
              <a:rPr lang="en-US" dirty="0" err="1"/>
              <a:t>kan</a:t>
            </a:r>
            <a:r>
              <a:rPr lang="en-US" dirty="0"/>
              <a:t> det </a:t>
            </a:r>
            <a:r>
              <a:rPr lang="en-US" dirty="0" err="1"/>
              <a:t>være</a:t>
            </a:r>
            <a:r>
              <a:rPr lang="en-US" dirty="0"/>
              <a:t> med </a:t>
            </a:r>
            <a:r>
              <a:rPr lang="en-US" dirty="0" err="1"/>
              <a:t>udgangspunkt</a:t>
            </a:r>
            <a:r>
              <a:rPr lang="en-US" dirty="0"/>
              <a:t> I de 2 her</a:t>
            </a:r>
          </a:p>
          <a:p>
            <a:pPr algn="l"/>
            <a:r>
              <a:rPr lang="en-US" dirty="0"/>
              <a:t>Det er </a:t>
            </a:r>
            <a:r>
              <a:rPr lang="en-US" dirty="0" err="1"/>
              <a:t>ikke</a:t>
            </a:r>
            <a:r>
              <a:rPr lang="en-US" dirty="0"/>
              <a:t> </a:t>
            </a:r>
            <a:r>
              <a:rPr lang="en-US" dirty="0" err="1"/>
              <a:t>vigtigt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måske</a:t>
            </a:r>
            <a:r>
              <a:rPr lang="en-US" dirty="0"/>
              <a:t> </a:t>
            </a:r>
            <a:r>
              <a:rPr lang="en-US" dirty="0" err="1"/>
              <a:t>står</a:t>
            </a:r>
            <a:r>
              <a:rPr lang="en-US" dirty="0"/>
              <a:t> </a:t>
            </a:r>
            <a:r>
              <a:rPr lang="en-US" dirty="0" err="1"/>
              <a:t>decket</a:t>
            </a:r>
            <a:r>
              <a:rPr lang="en-US" dirty="0"/>
              <a:t> </a:t>
            </a:r>
            <a:r>
              <a:rPr lang="en-US" dirty="0" err="1"/>
              <a:t>bedre</a:t>
            </a:r>
            <a:r>
              <a:rPr lang="en-US" dirty="0"/>
              <a:t>  </a:t>
            </a:r>
            <a:r>
              <a:rPr lang="en-US" dirty="0" err="1"/>
              <a:t>hvis</a:t>
            </a:r>
            <a:r>
              <a:rPr lang="en-US" dirty="0"/>
              <a:t> de </a:t>
            </a:r>
            <a:r>
              <a:rPr lang="en-US" dirty="0" err="1"/>
              <a:t>ikke</a:t>
            </a:r>
            <a:r>
              <a:rPr lang="en-US" dirty="0"/>
              <a:t> er med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kun</a:t>
            </a:r>
            <a:r>
              <a:rPr lang="en-US" dirty="0"/>
              <a:t> </a:t>
            </a:r>
            <a:r>
              <a:rPr lang="en-US" dirty="0" err="1"/>
              <a:t>har</a:t>
            </a:r>
            <a:r>
              <a:rPr lang="en-US" dirty="0"/>
              <a:t> focus </a:t>
            </a:r>
            <a:r>
              <a:rPr lang="en-US" dirty="0" err="1"/>
              <a:t>på</a:t>
            </a:r>
            <a:r>
              <a:rPr lang="en-US" dirty="0"/>
              <a:t> cases</a:t>
            </a:r>
          </a:p>
          <a:p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6130483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4871493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3131696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2381608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31711701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28177529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41663302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Malthe</a:t>
            </a:r>
            <a:r>
              <a:rPr lang="en-US" dirty="0"/>
              <a:t>. Disse to cases </a:t>
            </a:r>
            <a:r>
              <a:rPr lang="en-US" dirty="0" err="1"/>
              <a:t>viser</a:t>
            </a:r>
            <a:r>
              <a:rPr lang="en-US" dirty="0"/>
              <a:t> at vi </a:t>
            </a:r>
            <a:r>
              <a:rPr lang="en-US" dirty="0" err="1"/>
              <a:t>kan</a:t>
            </a:r>
            <a:r>
              <a:rPr lang="en-US" dirty="0"/>
              <a:t> </a:t>
            </a:r>
            <a:r>
              <a:rPr lang="en-US" dirty="0" err="1"/>
              <a:t>læse</a:t>
            </a:r>
            <a:r>
              <a:rPr lang="en-US" dirty="0"/>
              <a:t>/scrape alt information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internettet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“</a:t>
            </a:r>
            <a:r>
              <a:rPr lang="en-US" dirty="0" err="1"/>
              <a:t>finde</a:t>
            </a:r>
            <a:r>
              <a:rPr lang="en-US" dirty="0"/>
              <a:t> </a:t>
            </a:r>
            <a:r>
              <a:rPr lang="en-US" dirty="0" err="1"/>
              <a:t>ud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 </a:t>
            </a:r>
            <a:r>
              <a:rPr lang="en-US" dirty="0" err="1"/>
              <a:t>hvad</a:t>
            </a:r>
            <a:r>
              <a:rPr lang="en-US" dirty="0"/>
              <a:t> der snakes om”</a:t>
            </a:r>
          </a:p>
          <a:p>
            <a:endParaRPr lang="da-DK" dirty="0"/>
          </a:p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00F70-246A-764B-86A3-E73911D7B1A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76249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6250713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4389628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/>
              <a:t>Vi </a:t>
            </a:r>
            <a:r>
              <a:rPr lang="en-US" err="1"/>
              <a:t>plejer</a:t>
            </a:r>
            <a:r>
              <a:rPr lang="en-US"/>
              <a:t> </a:t>
            </a:r>
            <a:r>
              <a:rPr lang="en-US" err="1"/>
              <a:t>ikke</a:t>
            </a:r>
            <a:r>
              <a:rPr lang="en-US"/>
              <a:t> at have AI intro slides med </a:t>
            </a:r>
            <a:r>
              <a:rPr lang="en-US" err="1"/>
              <a:t>fordi</a:t>
            </a:r>
            <a:r>
              <a:rPr lang="en-US"/>
              <a:t> folk </a:t>
            </a:r>
            <a:r>
              <a:rPr lang="en-US" err="1"/>
              <a:t>ved</a:t>
            </a:r>
            <a:r>
              <a:rPr lang="en-US"/>
              <a:t> det </a:t>
            </a:r>
            <a:r>
              <a:rPr lang="en-US" err="1"/>
              <a:t>godt</a:t>
            </a:r>
            <a:r>
              <a:rPr lang="en-US"/>
              <a:t>. </a:t>
            </a:r>
            <a:r>
              <a:rPr lang="en-US" err="1"/>
              <a:t>Hvis</a:t>
            </a:r>
            <a:r>
              <a:rPr lang="en-US"/>
              <a:t> der </a:t>
            </a:r>
            <a:r>
              <a:rPr lang="en-US" err="1"/>
              <a:t>skal</a:t>
            </a:r>
            <a:r>
              <a:rPr lang="en-US"/>
              <a:t> </a:t>
            </a:r>
            <a:r>
              <a:rPr lang="en-US" err="1"/>
              <a:t>være</a:t>
            </a:r>
            <a:r>
              <a:rPr lang="en-US"/>
              <a:t> 1-2 slides </a:t>
            </a:r>
            <a:r>
              <a:rPr lang="en-US" err="1"/>
              <a:t>kan</a:t>
            </a:r>
            <a:r>
              <a:rPr lang="en-US"/>
              <a:t> det </a:t>
            </a:r>
            <a:r>
              <a:rPr lang="en-US" err="1"/>
              <a:t>være</a:t>
            </a:r>
            <a:r>
              <a:rPr lang="en-US"/>
              <a:t> med </a:t>
            </a:r>
            <a:r>
              <a:rPr lang="en-US" err="1"/>
              <a:t>udgangspunkt</a:t>
            </a:r>
            <a:r>
              <a:rPr lang="en-US"/>
              <a:t> I de 2 her</a:t>
            </a:r>
          </a:p>
          <a:p>
            <a:pPr algn="l"/>
            <a:r>
              <a:rPr lang="en-US"/>
              <a:t>Det er </a:t>
            </a:r>
            <a:r>
              <a:rPr lang="en-US" err="1"/>
              <a:t>ikke</a:t>
            </a:r>
            <a:r>
              <a:rPr lang="en-US"/>
              <a:t> </a:t>
            </a:r>
            <a:r>
              <a:rPr lang="en-US" err="1"/>
              <a:t>vigtigt</a:t>
            </a:r>
            <a:r>
              <a:rPr lang="en-US"/>
              <a:t> </a:t>
            </a:r>
            <a:r>
              <a:rPr lang="en-US" err="1"/>
              <a:t>og</a:t>
            </a:r>
            <a:r>
              <a:rPr lang="en-US"/>
              <a:t> </a:t>
            </a:r>
            <a:r>
              <a:rPr lang="en-US" err="1"/>
              <a:t>måske</a:t>
            </a:r>
            <a:r>
              <a:rPr lang="en-US"/>
              <a:t> </a:t>
            </a:r>
            <a:r>
              <a:rPr lang="en-US" err="1"/>
              <a:t>står</a:t>
            </a:r>
            <a:r>
              <a:rPr lang="en-US"/>
              <a:t> </a:t>
            </a:r>
            <a:r>
              <a:rPr lang="en-US" err="1"/>
              <a:t>decket</a:t>
            </a:r>
            <a:r>
              <a:rPr lang="en-US"/>
              <a:t> </a:t>
            </a:r>
            <a:r>
              <a:rPr lang="en-US" err="1"/>
              <a:t>bedre</a:t>
            </a:r>
            <a:r>
              <a:rPr lang="en-US"/>
              <a:t>  </a:t>
            </a:r>
            <a:r>
              <a:rPr lang="en-US" err="1"/>
              <a:t>hvis</a:t>
            </a:r>
            <a:r>
              <a:rPr lang="en-US"/>
              <a:t> de </a:t>
            </a:r>
            <a:r>
              <a:rPr lang="en-US" err="1"/>
              <a:t>ikke</a:t>
            </a:r>
            <a:r>
              <a:rPr lang="en-US"/>
              <a:t> er med </a:t>
            </a:r>
            <a:r>
              <a:rPr lang="en-US" err="1"/>
              <a:t>og</a:t>
            </a:r>
            <a:r>
              <a:rPr lang="en-US"/>
              <a:t> </a:t>
            </a:r>
            <a:r>
              <a:rPr lang="en-US" err="1"/>
              <a:t>kun</a:t>
            </a:r>
            <a:r>
              <a:rPr lang="en-US"/>
              <a:t> </a:t>
            </a:r>
            <a:r>
              <a:rPr lang="en-US" err="1"/>
              <a:t>har</a:t>
            </a:r>
            <a:r>
              <a:rPr lang="en-US"/>
              <a:t> focus </a:t>
            </a:r>
            <a:r>
              <a:rPr lang="en-US" err="1"/>
              <a:t>på</a:t>
            </a:r>
            <a:r>
              <a:rPr lang="en-US"/>
              <a:t> cases</a:t>
            </a:r>
          </a:p>
          <a:p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5319636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/>
              <a:t>Vi </a:t>
            </a:r>
            <a:r>
              <a:rPr lang="en-US" err="1"/>
              <a:t>plejer</a:t>
            </a:r>
            <a:r>
              <a:rPr lang="en-US"/>
              <a:t> </a:t>
            </a:r>
            <a:r>
              <a:rPr lang="en-US" err="1"/>
              <a:t>ikke</a:t>
            </a:r>
            <a:r>
              <a:rPr lang="en-US"/>
              <a:t> at have AI intro slides med </a:t>
            </a:r>
            <a:r>
              <a:rPr lang="en-US" err="1"/>
              <a:t>fordi</a:t>
            </a:r>
            <a:r>
              <a:rPr lang="en-US"/>
              <a:t> folk </a:t>
            </a:r>
            <a:r>
              <a:rPr lang="en-US" err="1"/>
              <a:t>ved</a:t>
            </a:r>
            <a:r>
              <a:rPr lang="en-US"/>
              <a:t> det </a:t>
            </a:r>
            <a:r>
              <a:rPr lang="en-US" err="1"/>
              <a:t>godt</a:t>
            </a:r>
            <a:r>
              <a:rPr lang="en-US"/>
              <a:t>. </a:t>
            </a:r>
            <a:r>
              <a:rPr lang="en-US" err="1"/>
              <a:t>Hvis</a:t>
            </a:r>
            <a:r>
              <a:rPr lang="en-US"/>
              <a:t> der </a:t>
            </a:r>
            <a:r>
              <a:rPr lang="en-US" err="1"/>
              <a:t>skal</a:t>
            </a:r>
            <a:r>
              <a:rPr lang="en-US"/>
              <a:t> </a:t>
            </a:r>
            <a:r>
              <a:rPr lang="en-US" err="1"/>
              <a:t>være</a:t>
            </a:r>
            <a:r>
              <a:rPr lang="en-US"/>
              <a:t> 1-2 slides </a:t>
            </a:r>
            <a:r>
              <a:rPr lang="en-US" err="1"/>
              <a:t>kan</a:t>
            </a:r>
            <a:r>
              <a:rPr lang="en-US"/>
              <a:t> det </a:t>
            </a:r>
            <a:r>
              <a:rPr lang="en-US" err="1"/>
              <a:t>være</a:t>
            </a:r>
            <a:r>
              <a:rPr lang="en-US"/>
              <a:t> med </a:t>
            </a:r>
            <a:r>
              <a:rPr lang="en-US" err="1"/>
              <a:t>udgangspunkt</a:t>
            </a:r>
            <a:r>
              <a:rPr lang="en-US"/>
              <a:t> I de 2 her</a:t>
            </a:r>
          </a:p>
          <a:p>
            <a:pPr algn="l"/>
            <a:r>
              <a:rPr lang="en-US"/>
              <a:t>Det er </a:t>
            </a:r>
            <a:r>
              <a:rPr lang="en-US" err="1"/>
              <a:t>ikke</a:t>
            </a:r>
            <a:r>
              <a:rPr lang="en-US"/>
              <a:t> </a:t>
            </a:r>
            <a:r>
              <a:rPr lang="en-US" err="1"/>
              <a:t>vigtigt</a:t>
            </a:r>
            <a:r>
              <a:rPr lang="en-US"/>
              <a:t> </a:t>
            </a:r>
            <a:r>
              <a:rPr lang="en-US" err="1"/>
              <a:t>og</a:t>
            </a:r>
            <a:r>
              <a:rPr lang="en-US"/>
              <a:t> </a:t>
            </a:r>
            <a:r>
              <a:rPr lang="en-US" err="1"/>
              <a:t>måske</a:t>
            </a:r>
            <a:r>
              <a:rPr lang="en-US"/>
              <a:t> </a:t>
            </a:r>
            <a:r>
              <a:rPr lang="en-US" err="1"/>
              <a:t>står</a:t>
            </a:r>
            <a:r>
              <a:rPr lang="en-US"/>
              <a:t> </a:t>
            </a:r>
            <a:r>
              <a:rPr lang="en-US" err="1"/>
              <a:t>decket</a:t>
            </a:r>
            <a:r>
              <a:rPr lang="en-US"/>
              <a:t> </a:t>
            </a:r>
            <a:r>
              <a:rPr lang="en-US" err="1"/>
              <a:t>bedre</a:t>
            </a:r>
            <a:r>
              <a:rPr lang="en-US"/>
              <a:t>  </a:t>
            </a:r>
            <a:r>
              <a:rPr lang="en-US" err="1"/>
              <a:t>hvis</a:t>
            </a:r>
            <a:r>
              <a:rPr lang="en-US"/>
              <a:t> de </a:t>
            </a:r>
            <a:r>
              <a:rPr lang="en-US" err="1"/>
              <a:t>ikke</a:t>
            </a:r>
            <a:r>
              <a:rPr lang="en-US"/>
              <a:t> er med </a:t>
            </a:r>
            <a:r>
              <a:rPr lang="en-US" err="1"/>
              <a:t>og</a:t>
            </a:r>
            <a:r>
              <a:rPr lang="en-US"/>
              <a:t> </a:t>
            </a:r>
            <a:r>
              <a:rPr lang="en-US" err="1"/>
              <a:t>kun</a:t>
            </a:r>
            <a:r>
              <a:rPr lang="en-US"/>
              <a:t> </a:t>
            </a:r>
            <a:r>
              <a:rPr lang="en-US" err="1"/>
              <a:t>har</a:t>
            </a:r>
            <a:r>
              <a:rPr lang="en-US"/>
              <a:t> focus </a:t>
            </a:r>
            <a:r>
              <a:rPr lang="en-US" err="1"/>
              <a:t>på</a:t>
            </a:r>
            <a:r>
              <a:rPr lang="en-US"/>
              <a:t> cases</a:t>
            </a:r>
          </a:p>
          <a:p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5385655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>
                <a:solidFill>
                  <a:srgbClr val="C1C7D0"/>
                </a:solidFill>
                <a:effectLst/>
                <a:latin typeface="Inter"/>
              </a:rPr>
              <a:t>For each benchmark, the maximally performing baseline reported in the benchmark paper is taken as the “starting point”, which is set at 0%. Human performance number is set at 100%. Handwriting recognition = MNIST, Language understanding = GLUE, Image recognition = ImageNet, Reading comprehension = </a:t>
            </a:r>
            <a:r>
              <a:rPr lang="en-GB" b="0" i="0" err="1">
                <a:solidFill>
                  <a:srgbClr val="C1C7D0"/>
                </a:solidFill>
                <a:effectLst/>
                <a:latin typeface="Inter"/>
              </a:rPr>
              <a:t>SQuAD</a:t>
            </a:r>
            <a:r>
              <a:rPr lang="en-GB" b="0" i="0">
                <a:solidFill>
                  <a:srgbClr val="C1C7D0"/>
                </a:solidFill>
                <a:effectLst/>
                <a:latin typeface="Inter"/>
              </a:rPr>
              <a:t> 1.1, Reading comprehension = </a:t>
            </a:r>
            <a:r>
              <a:rPr lang="en-GB" b="0" i="0" err="1">
                <a:solidFill>
                  <a:srgbClr val="C1C7D0"/>
                </a:solidFill>
                <a:effectLst/>
                <a:latin typeface="Inter"/>
              </a:rPr>
              <a:t>SQuAD</a:t>
            </a:r>
            <a:r>
              <a:rPr lang="en-GB" b="0" i="0">
                <a:solidFill>
                  <a:srgbClr val="C1C7D0"/>
                </a:solidFill>
                <a:effectLst/>
                <a:latin typeface="Inter"/>
              </a:rPr>
              <a:t> 2.0, Speech recognition = Switchboard, Grade school math = GSK8k, Common sense completion = </a:t>
            </a:r>
            <a:r>
              <a:rPr lang="en-GB" b="0" i="0" err="1">
                <a:solidFill>
                  <a:srgbClr val="C1C7D0"/>
                </a:solidFill>
                <a:effectLst/>
                <a:latin typeface="Inter"/>
              </a:rPr>
              <a:t>HellaSwag</a:t>
            </a:r>
            <a:r>
              <a:rPr lang="en-GB" b="0" i="0">
                <a:solidFill>
                  <a:srgbClr val="C1C7D0"/>
                </a:solidFill>
                <a:effectLst/>
                <a:latin typeface="Inter"/>
              </a:rPr>
              <a:t>, Code generation = </a:t>
            </a:r>
            <a:r>
              <a:rPr lang="en-GB" b="0" i="0" err="1">
                <a:solidFill>
                  <a:srgbClr val="C1C7D0"/>
                </a:solidFill>
                <a:effectLst/>
                <a:latin typeface="Inter"/>
              </a:rPr>
              <a:t>HumanEval</a:t>
            </a:r>
            <a:r>
              <a:rPr lang="en-GB" b="0" i="0">
                <a:solidFill>
                  <a:srgbClr val="C1C7D0"/>
                </a:solidFill>
                <a:effectLst/>
                <a:latin typeface="Inter"/>
              </a:rPr>
              <a:t>.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4634973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5195857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2127390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5187188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</a:t>
            </a:r>
            <a:r>
              <a:rPr lang="en-GB" dirty="0" err="1"/>
              <a:t>trifork.com</a:t>
            </a:r>
            <a:r>
              <a:rPr lang="en-GB" dirty="0"/>
              <a:t>/?cases=</a:t>
            </a:r>
            <a:r>
              <a:rPr lang="en-GB" dirty="0" err="1"/>
              <a:t>voicebot</a:t>
            </a:r>
            <a:r>
              <a:rPr lang="en-GB" dirty="0"/>
              <a:t>-improves-customer-experience-at-</a:t>
            </a:r>
            <a:r>
              <a:rPr lang="en-GB" dirty="0" err="1"/>
              <a:t>topdanmark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3030560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jpeg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73.png"/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0.jpeg"/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Master" Target="../slideMasters/slideMaster5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5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5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5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5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jpeg"/><Relationship Id="rId4" Type="http://schemas.openxmlformats.org/officeDocument/2006/relationships/image" Target="../media/image5.svg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3.png"/><Relationship Id="rId1" Type="http://schemas.openxmlformats.org/officeDocument/2006/relationships/slideMaster" Target="../slideMasters/slideMaster5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3.png"/><Relationship Id="rId1" Type="http://schemas.openxmlformats.org/officeDocument/2006/relationships/slideMaster" Target="../slideMasters/slideMaster5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3.png"/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5.svg"/><Relationship Id="rId4" Type="http://schemas.openxmlformats.org/officeDocument/2006/relationships/image" Target="../media/image2.png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78.jpeg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Master" Target="../slideMasters/slideMaster6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Master" Target="../slideMasters/slideMaster6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77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jpeg"/><Relationship Id="rId4" Type="http://schemas.openxmlformats.org/officeDocument/2006/relationships/image" Target="../media/image5.svg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g"/><Relationship Id="rId1" Type="http://schemas.openxmlformats.org/officeDocument/2006/relationships/slideMaster" Target="../slideMasters/slideMaster6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6.jpeg"/><Relationship Id="rId1" Type="http://schemas.openxmlformats.org/officeDocument/2006/relationships/slideMaster" Target="../slideMasters/slideMaster6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7.jpg"/><Relationship Id="rId1" Type="http://schemas.openxmlformats.org/officeDocument/2006/relationships/slideMaster" Target="../slideMasters/slideMaster6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Master" Target="../slideMasters/slideMaster6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Master" Target="../slideMasters/slideMaster6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Master" Target="../slideMasters/slideMaster6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g"/><Relationship Id="rId1" Type="http://schemas.openxmlformats.org/officeDocument/2006/relationships/slideMaster" Target="../slideMasters/slideMaster6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g"/><Relationship Id="rId1" Type="http://schemas.openxmlformats.org/officeDocument/2006/relationships/slideMaster" Target="../slideMasters/slideMaster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76.jp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91.jpe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2.png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92.jpeg"/><Relationship Id="rId1" Type="http://schemas.openxmlformats.org/officeDocument/2006/relationships/slideMaster" Target="../slideMasters/slideMaster6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93.jpeg"/><Relationship Id="rId1" Type="http://schemas.openxmlformats.org/officeDocument/2006/relationships/slideMaster" Target="../slideMasters/slideMaster6.x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77.png"/><Relationship Id="rId1" Type="http://schemas.openxmlformats.org/officeDocument/2006/relationships/slideMaster" Target="../slideMasters/slideMaster6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76.jp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95.jpeg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6.jp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90.png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76.jpg"/><Relationship Id="rId1" Type="http://schemas.openxmlformats.org/officeDocument/2006/relationships/slideMaster" Target="../slideMasters/slideMaster6.xml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79.jpg"/><Relationship Id="rId1" Type="http://schemas.openxmlformats.org/officeDocument/2006/relationships/slideMaster" Target="../slideMasters/slideMaster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0.jpeg"/><Relationship Id="rId4" Type="http://schemas.openxmlformats.org/officeDocument/2006/relationships/image" Target="../media/image3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emf"/><Relationship Id="rId1" Type="http://schemas.openxmlformats.org/officeDocument/2006/relationships/slideMaster" Target="../slideMasters/slideMaster7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emf"/><Relationship Id="rId1" Type="http://schemas.openxmlformats.org/officeDocument/2006/relationships/slideMaster" Target="../slideMasters/slideMaster7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emf"/><Relationship Id="rId1" Type="http://schemas.openxmlformats.org/officeDocument/2006/relationships/slideMaster" Target="../slideMasters/slideMaster7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emf"/><Relationship Id="rId1" Type="http://schemas.openxmlformats.org/officeDocument/2006/relationships/slideMaster" Target="../slideMasters/slideMaster7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emf"/><Relationship Id="rId1" Type="http://schemas.openxmlformats.org/officeDocument/2006/relationships/slideMaster" Target="../slideMasters/slideMaster7.xml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emf"/><Relationship Id="rId1" Type="http://schemas.openxmlformats.org/officeDocument/2006/relationships/slideMaster" Target="../slideMasters/slideMaster7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emf"/><Relationship Id="rId1" Type="http://schemas.openxmlformats.org/officeDocument/2006/relationships/slideMaster" Target="../slideMasters/slideMaster7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emf"/><Relationship Id="rId1" Type="http://schemas.openxmlformats.org/officeDocument/2006/relationships/slideMaster" Target="../slideMasters/slideMaster7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emf"/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svg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emf"/><Relationship Id="rId1" Type="http://schemas.openxmlformats.org/officeDocument/2006/relationships/slideMaster" Target="../slideMasters/slideMaster7.xml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image" Target="../media/image99.png"/><Relationship Id="rId1" Type="http://schemas.openxmlformats.org/officeDocument/2006/relationships/slideMaster" Target="../slideMasters/slideMaster7.xml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image" Target="../media/image99.png"/><Relationship Id="rId1" Type="http://schemas.openxmlformats.org/officeDocument/2006/relationships/slideMaster" Target="../slideMasters/slideMaster7.xml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image" Target="../media/image99.png"/><Relationship Id="rId1" Type="http://schemas.openxmlformats.org/officeDocument/2006/relationships/slideMaster" Target="../slideMasters/slideMaster7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emf"/><Relationship Id="rId1" Type="http://schemas.openxmlformats.org/officeDocument/2006/relationships/slideMaster" Target="../slideMasters/slideMaster7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emf"/><Relationship Id="rId1" Type="http://schemas.openxmlformats.org/officeDocument/2006/relationships/slideMaster" Target="../slideMasters/slideMaster7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Master" Target="../slideMasters/slideMaster7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8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svg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8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8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8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Master" Target="../slideMasters/slideMaster8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8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8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svg"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8.xml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8.xml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8.xml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8.xml"/></Relationships>
</file>

<file path=ppt/slideLayouts/_rels/slideLayout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8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svg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8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8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8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8.xml"/></Relationships>
</file>

<file path=ppt/slideLayouts/_rels/slideLayout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8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Master" Target="../slideMasters/slideMaster8.xml"/></Relationships>
</file>

<file path=ppt/slideLayouts/_rels/slideLayout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8.xml"/></Relationships>
</file>

<file path=ppt/slideLayouts/_rels/slideLayout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8.xml"/></Relationships>
</file>

<file path=ppt/slideLayouts/_rels/slideLayout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8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8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Master" Target="../slideMasters/slideMaster8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8.xml"/></Relationships>
</file>

<file path=ppt/slideLayouts/_rels/slideLayout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8.xml"/></Relationships>
</file>

<file path=ppt/slideLayouts/_rels/slideLayout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8.xml"/></Relationships>
</file>

<file path=ppt/slideLayouts/_rels/slideLayout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8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Master" Target="../slideMasters/slideMaster8.xml"/></Relationships>
</file>

<file path=ppt/slideLayouts/_rels/slideLayout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Master" Target="../slideMasters/slideMaster8.xml"/></Relationships>
</file>

<file path=ppt/slideLayouts/_rels/slideLayout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Master" Target="../slideMasters/slideMaster8.xml"/></Relationships>
</file>

<file path=ppt/slideLayouts/_rels/slideLayout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Master" Target="../slideMasters/slideMaster8.xml"/></Relationships>
</file>

<file path=ppt/slideLayouts/_rels/slideLayout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Master" Target="../slideMasters/slideMaster8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Master" Target="../slideMasters/slideMaster8.xml"/></Relationships>
</file>

<file path=ppt/slideLayouts/_rels/slideLayout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Master" Target="../slideMasters/slideMaster8.xml"/></Relationships>
</file>

<file path=ppt/slideLayouts/_rels/slideLayout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Master" Target="../slideMasters/slideMaster8.xml"/></Relationships>
</file>

<file path=ppt/slideLayouts/_rels/slideLayout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Master" Target="../slideMasters/slideMaster8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Master" Target="../slideMasters/slideMaster8.xml"/></Relationships>
</file>

<file path=ppt/slideLayouts/_rels/slideLayout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99.png"/><Relationship Id="rId1" Type="http://schemas.openxmlformats.org/officeDocument/2006/relationships/slideMaster" Target="../slideMasters/slideMaster8.xml"/></Relationships>
</file>

<file path=ppt/slideLayouts/_rels/slideLayout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99.png"/><Relationship Id="rId1" Type="http://schemas.openxmlformats.org/officeDocument/2006/relationships/slideMaster" Target="../slideMasters/slideMaster8.xml"/></Relationships>
</file>

<file path=ppt/slideLayouts/_rels/slideLayout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99.png"/><Relationship Id="rId1" Type="http://schemas.openxmlformats.org/officeDocument/2006/relationships/slideMaster" Target="../slideMasters/slideMaster8.xml"/></Relationships>
</file>

<file path=ppt/slideLayouts/_rels/slideLayout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Master" Target="../slideMasters/slideMaster8.xml"/></Relationships>
</file>

<file path=ppt/slideLayouts/_rels/slideLayout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Master" Target="../slideMasters/slideMaster8.xml"/></Relationships>
</file>

<file path=ppt/slideLayouts/_rels/slideLayout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Master" Target="../slideMasters/slideMaster8.xml"/></Relationships>
</file>

<file path=ppt/slideLayouts/_rels/slideLayout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Master" Target="../slideMasters/slideMaster8.xml"/></Relationships>
</file>

<file path=ppt/slideLayouts/_rels/slideLayout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Master" Target="../slideMasters/slideMaster8.xml"/></Relationships>
</file>

<file path=ppt/slideLayouts/_rels/slideLayout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Master" Target="../slideMasters/slideMaster8.xml"/></Relationships>
</file>

<file path=ppt/slideLayouts/_rels/slideLayout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Master" Target="../slideMasters/slideMaster8.xml"/></Relationships>
</file>

<file path=ppt/slideLayouts/_rels/slideLayout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Master" Target="../slideMasters/slideMaster8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07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08.jpeg"/></Relationships>
</file>

<file path=ppt/slideLayouts/_rels/slideLayout2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07.jpeg"/><Relationship Id="rId1" Type="http://schemas.openxmlformats.org/officeDocument/2006/relationships/slideMaster" Target="../slideMasters/slideMaster8.xml"/></Relationships>
</file>

<file path=ppt/slideLayouts/_rels/slideLayout2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07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09.jpeg"/></Relationships>
</file>

<file path=ppt/slideLayouts/_rels/slideLayout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07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10.jpe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Layouts/_rels/slideLayout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07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10.jpeg"/></Relationships>
</file>

<file path=ppt/slideLayouts/_rels/slideLayout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07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10.jpeg"/></Relationships>
</file>

<file path=ppt/slideLayouts/_rels/slideLayout2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07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11.jpeg"/></Relationships>
</file>

<file path=ppt/slideLayouts/_rels/slideLayout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8.xml"/></Relationships>
</file>

<file path=ppt/slideLayouts/_rels/slideLayout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8.xml"/></Relationships>
</file>

<file path=ppt/slideLayouts/_rels/slideLayout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8.xml"/></Relationships>
</file>

<file path=ppt/slideLayouts/_rels/slideLayout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8.xml"/></Relationships>
</file>

<file path=ppt/slideLayouts/_rels/slideLayout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8.xml"/></Relationships>
</file>

<file path=ppt/slideLayouts/_rels/slideLayout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Master" Target="../slideMasters/slideMaster8.xml"/></Relationships>
</file>

<file path=ppt/slideLayouts/_rels/slideLayout2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8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8.xml"/></Relationships>
</file>

<file path=ppt/slideLayouts/_rels/slideLayout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8.xml"/></Relationships>
</file>

<file path=ppt/slideLayouts/_rels/slideLayout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8.xml"/></Relationships>
</file>

<file path=ppt/slideLayouts/_rels/slideLayout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8.xml"/></Relationships>
</file>

<file path=ppt/slideLayouts/_rels/slideLayout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8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8.xml"/></Relationships>
</file>

<file path=ppt/slideLayouts/_rels/slideLayout2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8.xml"/></Relationships>
</file>

<file path=ppt/slideLayouts/_rels/slideLayout2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8.xml"/></Relationships>
</file>

<file path=ppt/slideLayouts/_rels/slideLayout2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8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73.png"/><Relationship Id="rId1" Type="http://schemas.openxmlformats.org/officeDocument/2006/relationships/slideMaster" Target="../slideMasters/slideMaster8.xml"/></Relationships>
</file>

<file path=ppt/slideLayouts/_rels/slideLayout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8.xml"/></Relationships>
</file>

<file path=ppt/slideLayouts/_rels/slideLayout2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8.xml"/></Relationships>
</file>

<file path=ppt/slideLayouts/_rels/slideLayout2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8.xml"/></Relationships>
</file>

<file path=ppt/slideLayouts/_rels/slideLayout2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8.xml"/></Relationships>
</file>

<file path=ppt/slideLayouts/_rels/slideLayout2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8.xml"/></Relationships>
</file>

<file path=ppt/slideLayouts/_rels/slideLayout2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111.jpeg"/><Relationship Id="rId1" Type="http://schemas.openxmlformats.org/officeDocument/2006/relationships/slideMaster" Target="../slideMasters/slideMaster8.xml"/></Relationships>
</file>

<file path=ppt/slideLayouts/_rels/slideLayout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8.xml"/></Relationships>
</file>

<file path=ppt/slideLayouts/_rels/slideLayout2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8.xml"/></Relationships>
</file>

<file path=ppt/slideLayouts/_rels/slideLayout2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8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8.svg"/></Relationships>
</file>

<file path=ppt/slideLayouts/_rels/slideLayout2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8.xml"/></Relationships>
</file>

<file path=ppt/slideLayouts/_rels/slideLayout2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8.xml"/></Relationships>
</file>

<file path=ppt/slideLayouts/_rels/slideLayout2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Master" Target="../slideMasters/slideMaster8.xml"/></Relationships>
</file>

<file path=ppt/slideLayouts/_rels/slideLayout2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8.xml"/></Relationships>
</file>

<file path=ppt/slideLayouts/_rels/slideLayout2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8.xml"/></Relationships>
</file>

<file path=ppt/slideLayouts/_rels/slideLayout2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8.xml"/></Relationships>
</file>

<file path=ppt/slideLayouts/_rels/slideLayout2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8.xml"/></Relationships>
</file>

<file path=ppt/slideLayouts/_rels/slideLayout2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8.xml"/></Relationships>
</file>

<file path=ppt/slideLayouts/_rels/slideLayout2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3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8.xml"/></Relationships>
</file>

<file path=ppt/slideLayouts/_rels/slideLayout3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73.png"/><Relationship Id="rId1" Type="http://schemas.openxmlformats.org/officeDocument/2006/relationships/slideMaster" Target="../slideMasters/slideMaster8.xml"/></Relationships>
</file>

<file path=ppt/slideLayouts/_rels/slideLayout3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73.png"/><Relationship Id="rId1" Type="http://schemas.openxmlformats.org/officeDocument/2006/relationships/slideMaster" Target="../slideMasters/slideMaster8.xml"/></Relationships>
</file>

<file path=ppt/slideLayouts/_rels/slideLayout3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73.png"/><Relationship Id="rId1" Type="http://schemas.openxmlformats.org/officeDocument/2006/relationships/slideMaster" Target="../slideMasters/slideMaster8.xml"/></Relationships>
</file>

<file path=ppt/slideLayouts/_rels/slideLayout3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Master" Target="../slideMasters/slideMaster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07.jpe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114.png"/><Relationship Id="rId4" Type="http://schemas.openxmlformats.org/officeDocument/2006/relationships/image" Target="../media/image64.png"/></Relationships>
</file>

<file path=ppt/slideLayouts/_rels/slideLayout3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1.jpeg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3.jpeg"/><Relationship Id="rId4" Type="http://schemas.openxmlformats.org/officeDocument/2006/relationships/image" Target="../media/image3.sv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4.jpeg"/><Relationship Id="rId4" Type="http://schemas.openxmlformats.org/officeDocument/2006/relationships/image" Target="../media/image3.sv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8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8.sv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8.sv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8.sv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0.jpeg"/><Relationship Id="rId4" Type="http://schemas.openxmlformats.org/officeDocument/2006/relationships/image" Target="../media/image3.sv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8.sv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sv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sv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1.jpe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3.jpeg"/><Relationship Id="rId4" Type="http://schemas.openxmlformats.org/officeDocument/2006/relationships/image" Target="../media/image3.sv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4.jpeg"/><Relationship Id="rId4" Type="http://schemas.openxmlformats.org/officeDocument/2006/relationships/image" Target="../media/image3.sv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sv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8.sv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8.sv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8.sv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8.sv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2.png"/><Relationship Id="rId4" Type="http://schemas.openxmlformats.org/officeDocument/2006/relationships/image" Target="../media/image46.jpeg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svg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2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87E44-95FD-F19B-435B-5AAE5017B91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28800" y="3175200"/>
            <a:ext cx="10188000" cy="4874400"/>
          </a:xfrm>
        </p:spPr>
        <p:txBody>
          <a:bodyPr lIns="0" tIns="0" rIns="0" bIns="0" anchor="b"/>
          <a:lstStyle>
            <a:lvl1pPr algn="l">
              <a:lnSpc>
                <a:spcPts val="14000"/>
              </a:lnSpc>
              <a:defRPr sz="12000"/>
            </a:lvl1pPr>
          </a:lstStyle>
          <a:p>
            <a:r>
              <a:rPr lang="en-GB" dirty="0"/>
              <a:t>Title Text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9EBC20-68B9-133C-A498-D74F420534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24800" y="8229600"/>
            <a:ext cx="8892000" cy="4471200"/>
          </a:xfrm>
        </p:spPr>
        <p:txBody>
          <a:bodyPr>
            <a:normAutofit/>
          </a:bodyPr>
          <a:lstStyle>
            <a:lvl1pPr marL="0" indent="0" algn="l">
              <a:spcBef>
                <a:spcPts val="1600"/>
              </a:spcBef>
              <a:spcAft>
                <a:spcPts val="1600"/>
              </a:spcAft>
              <a:buNone/>
              <a:defRPr sz="3200"/>
            </a:lvl1pPr>
            <a:lvl2pPr marL="914354" indent="0" algn="ctr">
              <a:buNone/>
              <a:defRPr sz="4000"/>
            </a:lvl2pPr>
            <a:lvl3pPr marL="1828710" indent="0" algn="ctr">
              <a:buNone/>
              <a:defRPr sz="3600"/>
            </a:lvl3pPr>
            <a:lvl4pPr marL="2743064" indent="0" algn="ctr">
              <a:buNone/>
              <a:defRPr sz="3200"/>
            </a:lvl4pPr>
            <a:lvl5pPr marL="3657418" indent="0" algn="ctr">
              <a:buNone/>
              <a:defRPr sz="3200"/>
            </a:lvl5pPr>
            <a:lvl6pPr marL="4571772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 dirty="0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62EDE-A8D1-63C5-39B0-9CDE508D3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5200" y="12564000"/>
            <a:ext cx="1495200" cy="417600"/>
          </a:xfrm>
        </p:spPr>
        <p:txBody>
          <a:bodyPr/>
          <a:lstStyle/>
          <a:p>
            <a:fld id="{8EE15C3A-03EB-F44E-AF21-A5C71E373AA8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A504CEB-6C70-93C6-1077-ADD011CF4E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15200" y="892800"/>
            <a:ext cx="11275200" cy="4320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ts val="2400"/>
              </a:lnSpc>
              <a:buNone/>
              <a:defRPr sz="2000" b="1" i="0" spc="30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E2D6BB3-6B1F-4E70-2E80-E99B2BB806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996000" y="12700800"/>
            <a:ext cx="1495200" cy="151200"/>
          </a:xfrm>
          <a:prstGeom prst="rect">
            <a:avLst/>
          </a:prstGeo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7D035DCD-8F63-7088-C13F-297DBC293C6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828800" y="8630412"/>
            <a:ext cx="914400" cy="50400"/>
          </a:xfrm>
          <a:solidFill>
            <a:schemeClr val="accent1"/>
          </a:solidFill>
        </p:spPr>
        <p:txBody>
          <a:bodyPr lIns="0" tIns="0" rIns="0" bIns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2D696816-5848-904E-9EC0-7D13D2AD1FD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3312800" y="-1216800"/>
            <a:ext cx="12290400" cy="13154400"/>
          </a:xfrm>
          <a:prstGeom prst="roundRect">
            <a:avLst>
              <a:gd name="adj" fmla="val 9302"/>
            </a:avLst>
          </a:prstGeom>
          <a:blipFill dpi="0"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66056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Image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3A77A74-5B60-35F0-29F1-5435BA5EFBE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" y="0"/>
            <a:ext cx="8128798" cy="13716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5743DD-1C7E-BF98-9FB0-98732D9421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57600" y="2210400"/>
            <a:ext cx="12600000" cy="1828800"/>
          </a:xfrm>
        </p:spPr>
        <p:txBody>
          <a:bodyPr lIns="0" tIns="0" rIns="0" bIns="0" anchor="t">
            <a:normAutofit/>
          </a:bodyPr>
          <a:lstStyle/>
          <a:p>
            <a:r>
              <a:rPr lang="en-GB" dirty="0"/>
              <a:t>Title Text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59FD29E-3DD9-BA5B-2F7D-87A87A00F3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957600" y="1461600"/>
            <a:ext cx="12600000" cy="4320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ts val="2400"/>
              </a:lnSpc>
              <a:buNone/>
              <a:defRPr sz="2000" b="1" i="0" spc="30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2421602-E917-A82E-A456-B145976D5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57600" y="3952803"/>
            <a:ext cx="12600000" cy="698399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C7F7E27-5A6C-5A3E-585E-6896577BDD3B}"/>
              </a:ext>
            </a:extLst>
          </p:cNvPr>
          <p:cNvSpPr/>
          <p:nvPr userDrawn="1"/>
        </p:nvSpPr>
        <p:spPr>
          <a:xfrm>
            <a:off x="6501598" y="0"/>
            <a:ext cx="1627200" cy="13716000"/>
          </a:xfrm>
          <a:prstGeom prst="rect">
            <a:avLst/>
          </a:prstGeom>
          <a:gradFill>
            <a:gsLst>
              <a:gs pos="100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20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CF94E32-058A-5811-4742-0F8908F8DE3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996000" y="12700800"/>
            <a:ext cx="1495200" cy="1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74790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ivider – Info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le Text"/>
          <p:cNvSpPr txBox="1">
            <a:spLocks noGrp="1"/>
          </p:cNvSpPr>
          <p:nvPr>
            <p:ph type="title"/>
          </p:nvPr>
        </p:nvSpPr>
        <p:spPr>
          <a:xfrm>
            <a:off x="1828800" y="2414123"/>
            <a:ext cx="10896600" cy="2286002"/>
          </a:xfrm>
          <a:prstGeom prst="rect">
            <a:avLst/>
          </a:prstGeom>
        </p:spPr>
        <p:txBody>
          <a:bodyPr anchor="t"/>
          <a:lstStyle/>
          <a:p>
            <a:r>
              <a:t>Title Text</a:t>
            </a:r>
          </a:p>
        </p:txBody>
      </p:sp>
      <p:sp>
        <p:nvSpPr>
          <p:cNvPr id="5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828800" y="4630855"/>
            <a:ext cx="10896600" cy="69875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ClrTx/>
              <a:buSzTx/>
              <a:buNone/>
            </a:lvl1pPr>
            <a:lvl2pPr marL="0" indent="228600">
              <a:buClrTx/>
              <a:buSzTx/>
              <a:buNone/>
            </a:lvl2pPr>
            <a:lvl3pPr marL="0" indent="457200">
              <a:buClrTx/>
              <a:buSzTx/>
              <a:buNone/>
            </a:lvl3pPr>
            <a:lvl4pPr marL="0" indent="685800">
              <a:buClrTx/>
              <a:buSzTx/>
              <a:buNone/>
            </a:lvl4pPr>
            <a:lvl5pPr marL="0" indent="914400">
              <a:buClrTx/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57" name="Trifork_logo_RGB 1.pdf" descr="Trifork_logo_RGB 1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800" y="609600"/>
            <a:ext cx="1934308" cy="203200"/>
          </a:xfrm>
          <a:prstGeom prst="rect">
            <a:avLst/>
          </a:prstGeom>
          <a:ln w="12700">
            <a:miter lim="400000"/>
          </a:ln>
        </p:spPr>
      </p:pic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3294" y="12814301"/>
            <a:ext cx="415819" cy="34881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59" name="Line"/>
          <p:cNvSpPr/>
          <p:nvPr/>
        </p:nvSpPr>
        <p:spPr>
          <a:xfrm flipV="1">
            <a:off x="1828801" y="13017501"/>
            <a:ext cx="812802" cy="2"/>
          </a:xfrm>
          <a:prstGeom prst="line">
            <a:avLst/>
          </a:prstGeom>
          <a:ln w="25400">
            <a:solidFill>
              <a:schemeClr val="accent1">
                <a:hueOff val="-9360000"/>
                <a:satOff val="3448"/>
                <a:lumOff val="-49999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tabLst/>
              <a:defRPr>
                <a:solidFill>
                  <a:schemeClr val="accent6">
                    <a:lumOff val="-100000"/>
                  </a:schemeClr>
                </a:solidFill>
              </a:defRPr>
            </a:pPr>
            <a:endParaRPr sz="1800"/>
          </a:p>
        </p:txBody>
      </p:sp>
      <p:sp>
        <p:nvSpPr>
          <p:cNvPr id="60" name="Rounded Rectangle"/>
          <p:cNvSpPr>
            <a:spLocks noGrp="1"/>
          </p:cNvSpPr>
          <p:nvPr>
            <p:ph type="body" sz="half" idx="21"/>
          </p:nvPr>
        </p:nvSpPr>
        <p:spPr>
          <a:xfrm>
            <a:off x="14503400" y="812800"/>
            <a:ext cx="9067800" cy="12090400"/>
          </a:xfrm>
          <a:prstGeom prst="roundRect">
            <a:avLst>
              <a:gd name="adj" fmla="val 4482"/>
            </a:avLst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>
            <a:noAutofit/>
          </a:bodyPr>
          <a:lstStyle>
            <a:lvl1pPr marL="0" indent="0" algn="ctr">
              <a:lnSpc>
                <a:spcPts val="7600"/>
              </a:lnSpc>
              <a:spcBef>
                <a:spcPts val="0"/>
              </a:spcBef>
              <a:buClrTx/>
              <a:buSzTx/>
              <a:buNone/>
              <a:defRPr sz="3200">
                <a:solidFill>
                  <a:schemeClr val="accent6"/>
                </a:solidFill>
              </a:defRPr>
            </a:lvl1pPr>
          </a:lstStyle>
          <a:p>
            <a:pPr marL="0" indent="0" algn="ctr">
              <a:lnSpc>
                <a:spcPts val="3800"/>
              </a:lnSpc>
              <a:spcBef>
                <a:spcPts val="0"/>
              </a:spcBef>
              <a:buClrTx/>
              <a:buSzTx/>
              <a:buNone/>
              <a:defRPr sz="3200">
                <a:solidFill>
                  <a:schemeClr val="accent6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3354841"/>
      </p:ext>
    </p:extLst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ivider w/ L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Label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828800" y="2089375"/>
            <a:ext cx="10896600" cy="58051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ClrTx/>
              <a:buSzTx/>
              <a:buNone/>
              <a:defRPr sz="2000" b="1" cap="all" spc="300">
                <a:solidFill>
                  <a:schemeClr val="accent1">
                    <a:hueOff val="-9360000"/>
                    <a:satOff val="3448"/>
                    <a:lumOff val="-49999"/>
                  </a:schemeClr>
                </a:solidFill>
              </a:defRPr>
            </a:lvl1pPr>
          </a:lstStyle>
          <a:p>
            <a:r>
              <a:t>Label</a:t>
            </a:r>
          </a:p>
        </p:txBody>
      </p:sp>
      <p:sp>
        <p:nvSpPr>
          <p:cNvPr id="68" name="Title Text"/>
          <p:cNvSpPr txBox="1">
            <a:spLocks noGrp="1"/>
          </p:cNvSpPr>
          <p:nvPr>
            <p:ph type="title"/>
          </p:nvPr>
        </p:nvSpPr>
        <p:spPr>
          <a:xfrm>
            <a:off x="1828800" y="2795123"/>
            <a:ext cx="10896600" cy="2286002"/>
          </a:xfrm>
          <a:prstGeom prst="rect">
            <a:avLst/>
          </a:prstGeom>
        </p:spPr>
        <p:txBody>
          <a:bodyPr anchor="t"/>
          <a:lstStyle/>
          <a:p>
            <a:r>
              <a:t>Title Text</a:t>
            </a:r>
          </a:p>
        </p:txBody>
      </p:sp>
      <p:sp>
        <p:nvSpPr>
          <p:cNvPr id="6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828800" y="5011855"/>
            <a:ext cx="10896600" cy="69875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ClrTx/>
              <a:buSzTx/>
              <a:buNone/>
            </a:lvl1pPr>
            <a:lvl2pPr marL="0" indent="228600">
              <a:buClrTx/>
              <a:buSzTx/>
              <a:buNone/>
            </a:lvl2pPr>
            <a:lvl3pPr marL="0" indent="457200">
              <a:buClrTx/>
              <a:buSzTx/>
              <a:buNone/>
            </a:lvl3pPr>
            <a:lvl4pPr marL="0" indent="685800">
              <a:buClrTx/>
              <a:buSzTx/>
              <a:buNone/>
            </a:lvl4pPr>
            <a:lvl5pPr marL="0" indent="914400">
              <a:buClrTx/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70" name="Trifork_logo_RGB 1.pdf" descr="Trifork_logo_RGB 1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800" y="609600"/>
            <a:ext cx="1934308" cy="203200"/>
          </a:xfrm>
          <a:prstGeom prst="rect">
            <a:avLst/>
          </a:prstGeom>
          <a:ln w="12700">
            <a:miter lim="400000"/>
          </a:ln>
        </p:spPr>
      </p:pic>
      <p:sp>
        <p:nvSpPr>
          <p:cNvPr id="7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3294" y="12814301"/>
            <a:ext cx="415819" cy="34881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72" name="Line"/>
          <p:cNvSpPr/>
          <p:nvPr/>
        </p:nvSpPr>
        <p:spPr>
          <a:xfrm flipV="1">
            <a:off x="1828801" y="13017501"/>
            <a:ext cx="812802" cy="2"/>
          </a:xfrm>
          <a:prstGeom prst="line">
            <a:avLst/>
          </a:prstGeom>
          <a:ln w="25400">
            <a:solidFill>
              <a:schemeClr val="accent1">
                <a:hueOff val="-9360000"/>
                <a:satOff val="3448"/>
                <a:lumOff val="-49999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tabLst/>
              <a:defRPr>
                <a:solidFill>
                  <a:schemeClr val="accent6">
                    <a:lumOff val="-100000"/>
                  </a:schemeClr>
                </a:solidFill>
              </a:defRPr>
            </a:pPr>
            <a:endParaRPr sz="1800"/>
          </a:p>
        </p:txBody>
      </p:sp>
      <p:sp>
        <p:nvSpPr>
          <p:cNvPr id="73" name="Rounded Rectangle"/>
          <p:cNvSpPr>
            <a:spLocks noGrp="1"/>
          </p:cNvSpPr>
          <p:nvPr>
            <p:ph type="body" sz="half" idx="22"/>
          </p:nvPr>
        </p:nvSpPr>
        <p:spPr>
          <a:xfrm>
            <a:off x="14503400" y="812800"/>
            <a:ext cx="9067800" cy="12090400"/>
          </a:xfrm>
          <a:prstGeom prst="roundRect">
            <a:avLst>
              <a:gd name="adj" fmla="val 4482"/>
            </a:avLst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>
            <a:noAutofit/>
          </a:bodyPr>
          <a:lstStyle>
            <a:lvl1pPr marL="0" indent="0" algn="ctr">
              <a:lnSpc>
                <a:spcPts val="7600"/>
              </a:lnSpc>
              <a:spcBef>
                <a:spcPts val="0"/>
              </a:spcBef>
              <a:buClrTx/>
              <a:buSzTx/>
              <a:buNone/>
              <a:defRPr sz="3200">
                <a:solidFill>
                  <a:schemeClr val="accent6"/>
                </a:solidFill>
              </a:defRPr>
            </a:lvl1pPr>
          </a:lstStyle>
          <a:p>
            <a:pPr marL="0" indent="0" algn="ctr">
              <a:lnSpc>
                <a:spcPts val="3800"/>
              </a:lnSpc>
              <a:spcBef>
                <a:spcPts val="0"/>
              </a:spcBef>
              <a:buClrTx/>
              <a:buSzTx/>
              <a:buNone/>
              <a:defRPr sz="3200">
                <a:solidFill>
                  <a:schemeClr val="accent6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1340411"/>
      </p:ext>
    </p:extLst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ivider – Body Ind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itle Text"/>
          <p:cNvSpPr txBox="1">
            <a:spLocks noGrp="1"/>
          </p:cNvSpPr>
          <p:nvPr>
            <p:ph type="title"/>
          </p:nvPr>
        </p:nvSpPr>
        <p:spPr>
          <a:xfrm>
            <a:off x="1828800" y="3792009"/>
            <a:ext cx="8851900" cy="3535478"/>
          </a:xfrm>
          <a:prstGeom prst="rect">
            <a:avLst/>
          </a:prstGeom>
        </p:spPr>
        <p:txBody>
          <a:bodyPr anchor="b"/>
          <a:lstStyle>
            <a:lvl1pPr>
              <a:lnSpc>
                <a:spcPts val="14000"/>
              </a:lnSpc>
              <a:defRPr sz="12000"/>
            </a:lvl1pPr>
          </a:lstStyle>
          <a:p>
            <a:r>
              <a:t>Title Text</a:t>
            </a:r>
          </a:p>
        </p:txBody>
      </p:sp>
      <p:sp>
        <p:nvSpPr>
          <p:cNvPr id="8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758513" y="7512219"/>
            <a:ext cx="6922190" cy="449519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ClrTx/>
              <a:buSzTx/>
              <a:buNone/>
            </a:lvl1pPr>
            <a:lvl2pPr marL="0" indent="228600">
              <a:buClrTx/>
              <a:buSzTx/>
              <a:buNone/>
            </a:lvl2pPr>
            <a:lvl3pPr marL="0" indent="457200">
              <a:buClrTx/>
              <a:buSzTx/>
              <a:buNone/>
            </a:lvl3pPr>
            <a:lvl4pPr marL="0" indent="685800">
              <a:buClrTx/>
              <a:buSzTx/>
              <a:buNone/>
            </a:lvl4pPr>
            <a:lvl5pPr marL="0" indent="914400">
              <a:buClrTx/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82" name="Trifork_logo_RGB 1.pdf" descr="Trifork_logo_RGB 1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800" y="609600"/>
            <a:ext cx="1934308" cy="203200"/>
          </a:xfrm>
          <a:prstGeom prst="rect">
            <a:avLst/>
          </a:prstGeom>
          <a:ln w="12700">
            <a:miter lim="400000"/>
          </a:ln>
        </p:spPr>
      </p:pic>
      <p:sp>
        <p:nvSpPr>
          <p:cNvPr id="8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3294" y="12814301"/>
            <a:ext cx="415819" cy="34881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84" name="Line"/>
          <p:cNvSpPr/>
          <p:nvPr/>
        </p:nvSpPr>
        <p:spPr>
          <a:xfrm flipV="1">
            <a:off x="1828801" y="13017501"/>
            <a:ext cx="812802" cy="2"/>
          </a:xfrm>
          <a:prstGeom prst="line">
            <a:avLst/>
          </a:prstGeom>
          <a:ln w="25400">
            <a:solidFill>
              <a:schemeClr val="accent1">
                <a:hueOff val="-9360000"/>
                <a:satOff val="3448"/>
                <a:lumOff val="-49999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tabLst/>
              <a:defRPr>
                <a:solidFill>
                  <a:schemeClr val="accent6">
                    <a:lumOff val="-100000"/>
                  </a:schemeClr>
                </a:solidFill>
              </a:defRPr>
            </a:pPr>
            <a:endParaRPr sz="1800"/>
          </a:p>
        </p:txBody>
      </p:sp>
      <p:sp>
        <p:nvSpPr>
          <p:cNvPr id="85" name="Rounded Rectangle"/>
          <p:cNvSpPr>
            <a:spLocks noGrp="1"/>
          </p:cNvSpPr>
          <p:nvPr>
            <p:ph type="body" sz="half" idx="21"/>
          </p:nvPr>
        </p:nvSpPr>
        <p:spPr>
          <a:xfrm>
            <a:off x="11902678" y="1221978"/>
            <a:ext cx="11272044" cy="11272044"/>
          </a:xfrm>
          <a:prstGeom prst="roundRect">
            <a:avLst>
              <a:gd name="adj" fmla="val 3605"/>
            </a:avLst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>
            <a:noAutofit/>
          </a:bodyPr>
          <a:lstStyle>
            <a:lvl1pPr marL="0" indent="0" algn="ctr">
              <a:lnSpc>
                <a:spcPts val="7600"/>
              </a:lnSpc>
              <a:spcBef>
                <a:spcPts val="0"/>
              </a:spcBef>
              <a:buClrTx/>
              <a:buSzTx/>
              <a:buNone/>
              <a:defRPr sz="3200">
                <a:solidFill>
                  <a:schemeClr val="accent6"/>
                </a:solidFill>
              </a:defRPr>
            </a:lvl1pPr>
          </a:lstStyle>
          <a:p>
            <a:pPr marL="0" indent="0" algn="ctr">
              <a:lnSpc>
                <a:spcPts val="3800"/>
              </a:lnSpc>
              <a:spcBef>
                <a:spcPts val="0"/>
              </a:spcBef>
              <a:buClrTx/>
              <a:buSzTx/>
              <a:buNone/>
              <a:defRPr sz="3200">
                <a:solidFill>
                  <a:schemeClr val="accent6"/>
                </a:solidFill>
              </a:defRPr>
            </a:pPr>
            <a:endParaRPr/>
          </a:p>
        </p:txBody>
      </p:sp>
      <p:sp>
        <p:nvSpPr>
          <p:cNvPr id="86" name="Line"/>
          <p:cNvSpPr/>
          <p:nvPr/>
        </p:nvSpPr>
        <p:spPr>
          <a:xfrm>
            <a:off x="1828801" y="8020525"/>
            <a:ext cx="1320802" cy="2"/>
          </a:xfrm>
          <a:prstGeom prst="line">
            <a:avLst/>
          </a:prstGeom>
          <a:ln w="76200">
            <a:solidFill>
              <a:schemeClr val="accent1">
                <a:hueOff val="-9360000"/>
                <a:satOff val="3448"/>
                <a:lumOff val="-49999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tabLst/>
              <a:defRPr>
                <a:solidFill>
                  <a:schemeClr val="accent6">
                    <a:lumOff val="-100000"/>
                  </a:schemeClr>
                </a:solidFill>
              </a:defRPr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904748661"/>
      </p:ext>
    </p:extLst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 Column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Label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828800" y="1454375"/>
            <a:ext cx="20726400" cy="58051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ClrTx/>
              <a:buSzTx/>
              <a:buNone/>
              <a:defRPr sz="2000" b="1" cap="all" spc="300">
                <a:solidFill>
                  <a:schemeClr val="accent1">
                    <a:hueOff val="-9360000"/>
                    <a:satOff val="3448"/>
                    <a:lumOff val="-49999"/>
                  </a:schemeClr>
                </a:solidFill>
              </a:defRPr>
            </a:lvl1pPr>
          </a:lstStyle>
          <a:p>
            <a:r>
              <a:t>Label</a:t>
            </a:r>
          </a:p>
        </p:txBody>
      </p:sp>
      <p:sp>
        <p:nvSpPr>
          <p:cNvPr id="94" name="Body Level One…"/>
          <p:cNvSpPr txBox="1">
            <a:spLocks noGrp="1"/>
          </p:cNvSpPr>
          <p:nvPr>
            <p:ph type="body" idx="1"/>
          </p:nvPr>
        </p:nvSpPr>
        <p:spPr>
          <a:xfrm>
            <a:off x="1828800" y="3949701"/>
            <a:ext cx="20726400" cy="79344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4800"/>
              </a:lnSpc>
              <a:buClrTx/>
              <a:buSzTx/>
              <a:buNone/>
              <a:defRPr sz="3200"/>
            </a:lvl1pPr>
            <a:lvl2pPr marL="0" indent="228600">
              <a:lnSpc>
                <a:spcPts val="4800"/>
              </a:lnSpc>
              <a:buClrTx/>
              <a:buSzTx/>
              <a:buNone/>
              <a:defRPr sz="3200"/>
            </a:lvl2pPr>
            <a:lvl3pPr marL="0" indent="457200">
              <a:lnSpc>
                <a:spcPts val="4800"/>
              </a:lnSpc>
              <a:buClrTx/>
              <a:buSzTx/>
              <a:buNone/>
              <a:defRPr sz="3200"/>
            </a:lvl3pPr>
            <a:lvl4pPr marL="0" indent="685800">
              <a:lnSpc>
                <a:spcPts val="4800"/>
              </a:lnSpc>
              <a:buClrTx/>
              <a:buSzTx/>
              <a:buNone/>
              <a:defRPr sz="3200"/>
            </a:lvl4pPr>
            <a:lvl5pPr marL="0" indent="914400">
              <a:lnSpc>
                <a:spcPts val="4800"/>
              </a:lnSpc>
              <a:buClrTx/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5" name="Title Text"/>
          <p:cNvSpPr txBox="1">
            <a:spLocks noGrp="1"/>
          </p:cNvSpPr>
          <p:nvPr>
            <p:ph type="title"/>
          </p:nvPr>
        </p:nvSpPr>
        <p:spPr>
          <a:xfrm>
            <a:off x="1828800" y="2205156"/>
            <a:ext cx="20726400" cy="1838088"/>
          </a:xfrm>
          <a:prstGeom prst="rect">
            <a:avLst/>
          </a:prstGeom>
        </p:spPr>
        <p:txBody>
          <a:bodyPr anchor="t"/>
          <a:lstStyle>
            <a:lvl1pPr>
              <a:lnSpc>
                <a:spcPts val="9200"/>
              </a:lnSpc>
              <a:defRPr sz="8000"/>
            </a:lvl1pPr>
          </a:lstStyle>
          <a:p>
            <a:r>
              <a:t>Title Text</a:t>
            </a:r>
          </a:p>
        </p:txBody>
      </p:sp>
      <p:pic>
        <p:nvPicPr>
          <p:cNvPr id="96" name="Trifork_logo_RGB 1.pdf" descr="Trifork_logo_RGB 1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44000" y="12903200"/>
            <a:ext cx="1934308" cy="203200"/>
          </a:xfrm>
          <a:prstGeom prst="rect">
            <a:avLst/>
          </a:prstGeom>
          <a:ln w="12700">
            <a:miter lim="400000"/>
          </a:ln>
        </p:spPr>
      </p:pic>
      <p:sp>
        <p:nvSpPr>
          <p:cNvPr id="9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3294" y="12814301"/>
            <a:ext cx="415819" cy="34881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98" name="Line"/>
          <p:cNvSpPr/>
          <p:nvPr/>
        </p:nvSpPr>
        <p:spPr>
          <a:xfrm flipV="1">
            <a:off x="1828801" y="13017501"/>
            <a:ext cx="812802" cy="2"/>
          </a:xfrm>
          <a:prstGeom prst="line">
            <a:avLst/>
          </a:prstGeom>
          <a:ln w="25400">
            <a:solidFill>
              <a:schemeClr val="accent1">
                <a:hueOff val="-9360000"/>
                <a:satOff val="3448"/>
                <a:lumOff val="-49999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tabLst/>
              <a:defRPr>
                <a:solidFill>
                  <a:schemeClr val="accent6">
                    <a:lumOff val="-100000"/>
                  </a:schemeClr>
                </a:solidFill>
              </a:defRPr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902761836"/>
      </p:ext>
    </p:extLst>
  </p:cSld>
  <p:clrMapOvr>
    <a:masterClrMapping/>
  </p:clrMapOvr>
  <p:transition spd="med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 Columns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Label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828800" y="1454375"/>
            <a:ext cx="20726400" cy="58051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ClrTx/>
              <a:buSzTx/>
              <a:buNone/>
              <a:defRPr sz="2000" b="1" cap="all" spc="300">
                <a:solidFill>
                  <a:schemeClr val="accent1">
                    <a:hueOff val="-9360000"/>
                    <a:satOff val="3448"/>
                    <a:lumOff val="-49999"/>
                  </a:schemeClr>
                </a:solidFill>
              </a:defRPr>
            </a:lvl1pPr>
          </a:lstStyle>
          <a:p>
            <a:r>
              <a:t>Label</a:t>
            </a:r>
          </a:p>
        </p:txBody>
      </p:sp>
      <p:sp>
        <p:nvSpPr>
          <p:cNvPr id="118" name="Body Level One…"/>
          <p:cNvSpPr txBox="1">
            <a:spLocks noGrp="1"/>
          </p:cNvSpPr>
          <p:nvPr>
            <p:ph type="body" idx="1"/>
          </p:nvPr>
        </p:nvSpPr>
        <p:spPr>
          <a:xfrm>
            <a:off x="1828800" y="3949701"/>
            <a:ext cx="20726400" cy="7934438"/>
          </a:xfrm>
          <a:prstGeom prst="rect">
            <a:avLst/>
          </a:prstGeom>
        </p:spPr>
        <p:txBody>
          <a:bodyPr numCol="3" spcCol="918904">
            <a:noAutofit/>
          </a:bodyPr>
          <a:lstStyle>
            <a:lvl1pPr marL="0" indent="0">
              <a:lnSpc>
                <a:spcPts val="4800"/>
              </a:lnSpc>
              <a:buClrTx/>
              <a:buSzTx/>
              <a:buNone/>
              <a:defRPr sz="3200"/>
            </a:lvl1pPr>
            <a:lvl2pPr marL="0" indent="228600">
              <a:lnSpc>
                <a:spcPts val="4800"/>
              </a:lnSpc>
              <a:buClrTx/>
              <a:buSzTx/>
              <a:buNone/>
              <a:defRPr sz="3200"/>
            </a:lvl2pPr>
            <a:lvl3pPr marL="0" indent="457200">
              <a:lnSpc>
                <a:spcPts val="4800"/>
              </a:lnSpc>
              <a:buClrTx/>
              <a:buSzTx/>
              <a:buNone/>
              <a:defRPr sz="3200"/>
            </a:lvl3pPr>
            <a:lvl4pPr marL="0" indent="685800">
              <a:lnSpc>
                <a:spcPts val="4800"/>
              </a:lnSpc>
              <a:buClrTx/>
              <a:buSzTx/>
              <a:buNone/>
              <a:defRPr sz="3200"/>
            </a:lvl4pPr>
            <a:lvl5pPr marL="0" indent="914400">
              <a:lnSpc>
                <a:spcPts val="4800"/>
              </a:lnSpc>
              <a:buClrTx/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Title Text"/>
          <p:cNvSpPr txBox="1">
            <a:spLocks noGrp="1"/>
          </p:cNvSpPr>
          <p:nvPr>
            <p:ph type="title"/>
          </p:nvPr>
        </p:nvSpPr>
        <p:spPr>
          <a:xfrm>
            <a:off x="1828800" y="2205156"/>
            <a:ext cx="20726400" cy="1838088"/>
          </a:xfrm>
          <a:prstGeom prst="rect">
            <a:avLst/>
          </a:prstGeom>
        </p:spPr>
        <p:txBody>
          <a:bodyPr anchor="t"/>
          <a:lstStyle>
            <a:lvl1pPr>
              <a:lnSpc>
                <a:spcPts val="9200"/>
              </a:lnSpc>
              <a:defRPr sz="8000"/>
            </a:lvl1pPr>
          </a:lstStyle>
          <a:p>
            <a:r>
              <a:t>Title Text</a:t>
            </a:r>
          </a:p>
        </p:txBody>
      </p:sp>
      <p:pic>
        <p:nvPicPr>
          <p:cNvPr id="120" name="Trifork_logo_RGB 1.pdf" descr="Trifork_logo_RGB 1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44000" y="12903200"/>
            <a:ext cx="1934308" cy="203200"/>
          </a:xfrm>
          <a:prstGeom prst="rect">
            <a:avLst/>
          </a:prstGeom>
          <a:ln w="12700">
            <a:miter lim="400000"/>
          </a:ln>
        </p:spPr>
      </p:pic>
      <p:sp>
        <p:nvSpPr>
          <p:cNvPr id="12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3294" y="12814301"/>
            <a:ext cx="415819" cy="34881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122" name="Line"/>
          <p:cNvSpPr/>
          <p:nvPr/>
        </p:nvSpPr>
        <p:spPr>
          <a:xfrm flipV="1">
            <a:off x="1828801" y="13017501"/>
            <a:ext cx="812802" cy="2"/>
          </a:xfrm>
          <a:prstGeom prst="line">
            <a:avLst/>
          </a:prstGeom>
          <a:ln w="25400">
            <a:solidFill>
              <a:schemeClr val="accent1">
                <a:hueOff val="-9360000"/>
                <a:satOff val="3448"/>
                <a:lumOff val="-49999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tabLst/>
              <a:defRPr>
                <a:solidFill>
                  <a:schemeClr val="accent6">
                    <a:lumOff val="-100000"/>
                  </a:schemeClr>
                </a:solidFill>
              </a:defRPr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854559792"/>
      </p:ext>
    </p:extLst>
  </p:cSld>
  <p:clrMapOvr>
    <a:masterClrMapping/>
  </p:clrMapOvr>
  <p:transition spd="med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Only Titl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itle Text"/>
          <p:cNvSpPr txBox="1">
            <a:spLocks noGrp="1"/>
          </p:cNvSpPr>
          <p:nvPr>
            <p:ph type="title"/>
          </p:nvPr>
        </p:nvSpPr>
        <p:spPr>
          <a:xfrm>
            <a:off x="1828800" y="1443156"/>
            <a:ext cx="20726400" cy="1838088"/>
          </a:xfrm>
          <a:prstGeom prst="rect">
            <a:avLst/>
          </a:prstGeom>
        </p:spPr>
        <p:txBody>
          <a:bodyPr anchor="t"/>
          <a:lstStyle>
            <a:lvl1pPr>
              <a:lnSpc>
                <a:spcPts val="9200"/>
              </a:lnSpc>
              <a:defRPr sz="8000"/>
            </a:lvl1pPr>
          </a:lstStyle>
          <a:p>
            <a:r>
              <a:t>Title Text</a:t>
            </a:r>
          </a:p>
        </p:txBody>
      </p:sp>
      <p:pic>
        <p:nvPicPr>
          <p:cNvPr id="130" name="Trifork_logo_RGB 1.pdf" descr="Trifork_logo_RGB 1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44000" y="12903200"/>
            <a:ext cx="1934308" cy="203200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3294" y="12814301"/>
            <a:ext cx="415819" cy="34881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132" name="Line"/>
          <p:cNvSpPr/>
          <p:nvPr/>
        </p:nvSpPr>
        <p:spPr>
          <a:xfrm flipV="1">
            <a:off x="1828801" y="13017501"/>
            <a:ext cx="812802" cy="2"/>
          </a:xfrm>
          <a:prstGeom prst="line">
            <a:avLst/>
          </a:prstGeom>
          <a:ln w="25400">
            <a:solidFill>
              <a:schemeClr val="accent1">
                <a:hueOff val="-9360000"/>
                <a:satOff val="3448"/>
                <a:lumOff val="-49999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tabLst/>
              <a:defRPr>
                <a:solidFill>
                  <a:schemeClr val="accent6">
                    <a:lumOff val="-100000"/>
                  </a:schemeClr>
                </a:solidFill>
              </a:defRPr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911066898"/>
      </p:ext>
    </p:extLst>
  </p:cSld>
  <p:clrMapOvr>
    <a:masterClrMapping/>
  </p:clrMapOvr>
  <p:transition spd="med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 Column w/o Label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Body Level One…"/>
          <p:cNvSpPr txBox="1">
            <a:spLocks noGrp="1"/>
          </p:cNvSpPr>
          <p:nvPr>
            <p:ph type="body" idx="1"/>
          </p:nvPr>
        </p:nvSpPr>
        <p:spPr>
          <a:xfrm>
            <a:off x="1828800" y="3187701"/>
            <a:ext cx="20726400" cy="79344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4800"/>
              </a:lnSpc>
              <a:buClrTx/>
              <a:buSzTx/>
              <a:buNone/>
              <a:defRPr sz="3200"/>
            </a:lvl1pPr>
            <a:lvl2pPr marL="0" indent="228600">
              <a:lnSpc>
                <a:spcPts val="4800"/>
              </a:lnSpc>
              <a:buClrTx/>
              <a:buSzTx/>
              <a:buNone/>
              <a:defRPr sz="3200"/>
            </a:lvl2pPr>
            <a:lvl3pPr marL="0" indent="457200">
              <a:lnSpc>
                <a:spcPts val="4800"/>
              </a:lnSpc>
              <a:buClrTx/>
              <a:buSzTx/>
              <a:buNone/>
              <a:defRPr sz="3200"/>
            </a:lvl3pPr>
            <a:lvl4pPr marL="0" indent="685800">
              <a:lnSpc>
                <a:spcPts val="4800"/>
              </a:lnSpc>
              <a:buClrTx/>
              <a:buSzTx/>
              <a:buNone/>
              <a:defRPr sz="3200"/>
            </a:lvl4pPr>
            <a:lvl5pPr marL="0" indent="914400">
              <a:lnSpc>
                <a:spcPts val="4800"/>
              </a:lnSpc>
              <a:buClrTx/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0" name="Title Text"/>
          <p:cNvSpPr txBox="1">
            <a:spLocks noGrp="1"/>
          </p:cNvSpPr>
          <p:nvPr>
            <p:ph type="title"/>
          </p:nvPr>
        </p:nvSpPr>
        <p:spPr>
          <a:xfrm>
            <a:off x="1828800" y="1443156"/>
            <a:ext cx="20726400" cy="1838088"/>
          </a:xfrm>
          <a:prstGeom prst="rect">
            <a:avLst/>
          </a:prstGeom>
        </p:spPr>
        <p:txBody>
          <a:bodyPr anchor="t"/>
          <a:lstStyle>
            <a:lvl1pPr>
              <a:lnSpc>
                <a:spcPts val="9200"/>
              </a:lnSpc>
              <a:defRPr sz="8000"/>
            </a:lvl1pPr>
          </a:lstStyle>
          <a:p>
            <a:r>
              <a:t>Title Text</a:t>
            </a:r>
          </a:p>
        </p:txBody>
      </p:sp>
      <p:pic>
        <p:nvPicPr>
          <p:cNvPr id="141" name="Trifork_logo_RGB 1.pdf" descr="Trifork_logo_RGB 1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44000" y="12903200"/>
            <a:ext cx="1934308" cy="203200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3294" y="12814301"/>
            <a:ext cx="415819" cy="34881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143" name="Line"/>
          <p:cNvSpPr/>
          <p:nvPr/>
        </p:nvSpPr>
        <p:spPr>
          <a:xfrm flipV="1">
            <a:off x="1828801" y="13017501"/>
            <a:ext cx="812802" cy="2"/>
          </a:xfrm>
          <a:prstGeom prst="line">
            <a:avLst/>
          </a:prstGeom>
          <a:ln w="25400">
            <a:solidFill>
              <a:schemeClr val="accent1">
                <a:hueOff val="-9360000"/>
                <a:satOff val="3448"/>
                <a:lumOff val="-49999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tabLst/>
              <a:defRPr>
                <a:solidFill>
                  <a:schemeClr val="accent6">
                    <a:lumOff val="-100000"/>
                  </a:schemeClr>
                </a:solidFill>
              </a:defRPr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4223046050"/>
      </p:ext>
    </p:extLst>
  </p:cSld>
  <p:clrMapOvr>
    <a:masterClrMapping/>
  </p:clrMapOvr>
  <p:transition spd="med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Image – Righ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Label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828801" y="1460500"/>
            <a:ext cx="11455402" cy="5842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ClrTx/>
              <a:buSzTx/>
              <a:buNone/>
              <a:defRPr sz="2000" b="1" cap="all" spc="300">
                <a:solidFill>
                  <a:schemeClr val="accent1">
                    <a:hueOff val="-9360000"/>
                    <a:satOff val="3448"/>
                    <a:lumOff val="-49999"/>
                  </a:schemeClr>
                </a:solidFill>
              </a:defRPr>
            </a:lvl1pPr>
          </a:lstStyle>
          <a:p>
            <a:r>
              <a:t>Label</a:t>
            </a:r>
          </a:p>
        </p:txBody>
      </p:sp>
      <p:sp>
        <p:nvSpPr>
          <p:cNvPr id="15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3294" y="12814301"/>
            <a:ext cx="415819" cy="34881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153" name="Title Text"/>
          <p:cNvSpPr txBox="1">
            <a:spLocks noGrp="1"/>
          </p:cNvSpPr>
          <p:nvPr>
            <p:ph type="title"/>
          </p:nvPr>
        </p:nvSpPr>
        <p:spPr>
          <a:xfrm>
            <a:off x="1828800" y="2209800"/>
            <a:ext cx="11455400" cy="1841500"/>
          </a:xfrm>
          <a:prstGeom prst="rect">
            <a:avLst/>
          </a:prstGeom>
        </p:spPr>
        <p:txBody>
          <a:bodyPr anchor="t"/>
          <a:lstStyle>
            <a:lvl1pPr>
              <a:lnSpc>
                <a:spcPts val="9200"/>
              </a:lnSpc>
              <a:defRPr sz="8000"/>
            </a:lvl1pPr>
          </a:lstStyle>
          <a:p>
            <a:r>
              <a:t>Title Text</a:t>
            </a:r>
          </a:p>
        </p:txBody>
      </p:sp>
      <p:sp>
        <p:nvSpPr>
          <p:cNvPr id="15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828800" y="3949701"/>
            <a:ext cx="11455400" cy="69875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4800"/>
              </a:lnSpc>
              <a:buClrTx/>
              <a:buSzTx/>
              <a:buNone/>
              <a:defRPr sz="3200"/>
            </a:lvl1pPr>
            <a:lvl2pPr marL="0" indent="228600">
              <a:lnSpc>
                <a:spcPts val="4800"/>
              </a:lnSpc>
              <a:buClrTx/>
              <a:buSzTx/>
              <a:buNone/>
              <a:defRPr sz="3200"/>
            </a:lvl2pPr>
            <a:lvl3pPr marL="0" indent="457200">
              <a:lnSpc>
                <a:spcPts val="4800"/>
              </a:lnSpc>
              <a:buClrTx/>
              <a:buSzTx/>
              <a:buNone/>
              <a:defRPr sz="3200"/>
            </a:lvl3pPr>
            <a:lvl4pPr marL="0" indent="685800">
              <a:lnSpc>
                <a:spcPts val="4800"/>
              </a:lnSpc>
              <a:buClrTx/>
              <a:buSzTx/>
              <a:buNone/>
              <a:defRPr sz="3200"/>
            </a:lvl4pPr>
            <a:lvl5pPr marL="0" indent="914400">
              <a:lnSpc>
                <a:spcPts val="4800"/>
              </a:lnSpc>
              <a:buClrTx/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2C32341-3909-DDCC-22DC-72E8FB8CBC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996000" y="12700800"/>
            <a:ext cx="1495200" cy="1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08038"/>
      </p:ext>
    </p:extLst>
  </p:cSld>
  <p:clrMapOvr>
    <a:masterClrMapping/>
  </p:clrMapOvr>
  <p:transition spd="med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mage – Lef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Label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1099801" y="1460499"/>
            <a:ext cx="11455402" cy="58420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ClrTx/>
              <a:buSzTx/>
              <a:buNone/>
              <a:defRPr sz="2000" b="1" cap="all" spc="300">
                <a:solidFill>
                  <a:schemeClr val="accent1">
                    <a:hueOff val="-9360000"/>
                    <a:satOff val="3448"/>
                    <a:lumOff val="-49999"/>
                  </a:schemeClr>
                </a:solidFill>
              </a:defRPr>
            </a:lvl1pPr>
          </a:lstStyle>
          <a:p>
            <a:r>
              <a:t>Label</a:t>
            </a:r>
          </a:p>
        </p:txBody>
      </p:sp>
      <p:sp>
        <p:nvSpPr>
          <p:cNvPr id="163" name="Title Text"/>
          <p:cNvSpPr txBox="1">
            <a:spLocks noGrp="1"/>
          </p:cNvSpPr>
          <p:nvPr>
            <p:ph type="title"/>
          </p:nvPr>
        </p:nvSpPr>
        <p:spPr>
          <a:xfrm>
            <a:off x="11099800" y="2209800"/>
            <a:ext cx="11455400" cy="1841500"/>
          </a:xfrm>
          <a:prstGeom prst="rect">
            <a:avLst/>
          </a:prstGeom>
        </p:spPr>
        <p:txBody>
          <a:bodyPr anchor="t"/>
          <a:lstStyle>
            <a:lvl1pPr>
              <a:lnSpc>
                <a:spcPts val="9200"/>
              </a:lnSpc>
              <a:defRPr sz="8000"/>
            </a:lvl1pPr>
          </a:lstStyle>
          <a:p>
            <a:r>
              <a:t>Title Text</a:t>
            </a:r>
          </a:p>
        </p:txBody>
      </p:sp>
      <p:sp>
        <p:nvSpPr>
          <p:cNvPr id="16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1099800" y="3949701"/>
            <a:ext cx="11455400" cy="69875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4800"/>
              </a:lnSpc>
              <a:buClrTx/>
              <a:buSzTx/>
              <a:buNone/>
              <a:defRPr sz="3200"/>
            </a:lvl1pPr>
            <a:lvl2pPr marL="0" indent="228600">
              <a:lnSpc>
                <a:spcPts val="4800"/>
              </a:lnSpc>
              <a:buClrTx/>
              <a:buSzTx/>
              <a:buNone/>
              <a:defRPr sz="3200"/>
            </a:lvl2pPr>
            <a:lvl3pPr marL="0" indent="457200">
              <a:lnSpc>
                <a:spcPts val="4800"/>
              </a:lnSpc>
              <a:buClrTx/>
              <a:buSzTx/>
              <a:buNone/>
              <a:defRPr sz="3200"/>
            </a:lvl3pPr>
            <a:lvl4pPr marL="0" indent="685800">
              <a:lnSpc>
                <a:spcPts val="4800"/>
              </a:lnSpc>
              <a:buClrTx/>
              <a:buSzTx/>
              <a:buNone/>
              <a:defRPr sz="3200"/>
            </a:lvl4pPr>
            <a:lvl5pPr marL="0" indent="914400">
              <a:lnSpc>
                <a:spcPts val="4800"/>
              </a:lnSpc>
              <a:buClrTx/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65" name="Trifork_logo_RGB 1.pdf" descr="Trifork_logo_RGB 1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44000" y="12903200"/>
            <a:ext cx="1934308" cy="203200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Rounded Rectangle"/>
          <p:cNvSpPr>
            <a:spLocks noGrp="1"/>
          </p:cNvSpPr>
          <p:nvPr>
            <p:ph type="body" sz="half" idx="22"/>
          </p:nvPr>
        </p:nvSpPr>
        <p:spPr>
          <a:xfrm>
            <a:off x="812800" y="812800"/>
            <a:ext cx="9067800" cy="12090400"/>
          </a:xfrm>
          <a:prstGeom prst="roundRect">
            <a:avLst>
              <a:gd name="adj" fmla="val 4482"/>
            </a:avLst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>
            <a:noAutofit/>
          </a:bodyPr>
          <a:lstStyle>
            <a:lvl1pPr marL="0" indent="0" algn="ctr">
              <a:lnSpc>
                <a:spcPts val="7600"/>
              </a:lnSpc>
              <a:spcBef>
                <a:spcPts val="0"/>
              </a:spcBef>
              <a:buClrTx/>
              <a:buSzTx/>
              <a:buNone/>
              <a:defRPr sz="3200">
                <a:solidFill>
                  <a:schemeClr val="accent6"/>
                </a:solidFill>
              </a:defRPr>
            </a:lvl1pPr>
          </a:lstStyle>
          <a:p>
            <a:pPr marL="0" indent="0" algn="ctr">
              <a:lnSpc>
                <a:spcPts val="3800"/>
              </a:lnSpc>
              <a:spcBef>
                <a:spcPts val="0"/>
              </a:spcBef>
              <a:buClrTx/>
              <a:buSzTx/>
              <a:buNone/>
              <a:defRPr sz="3200">
                <a:solidFill>
                  <a:schemeClr val="accent6"/>
                </a:solidFill>
              </a:defRPr>
            </a:pPr>
            <a:endParaRPr/>
          </a:p>
        </p:txBody>
      </p:sp>
      <p:sp>
        <p:nvSpPr>
          <p:cNvPr id="16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150294" y="12814301"/>
            <a:ext cx="415819" cy="34881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5591882"/>
      </p:ext>
    </p:extLst>
  </p:cSld>
  <p:clrMapOvr>
    <a:masterClrMapping/>
  </p:clrMapOvr>
  <p:transition spd="med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line &amp; Tex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3294" y="12814301"/>
            <a:ext cx="415819" cy="34881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175" name="Line"/>
          <p:cNvSpPr/>
          <p:nvPr/>
        </p:nvSpPr>
        <p:spPr>
          <a:xfrm flipV="1">
            <a:off x="1828801" y="13017501"/>
            <a:ext cx="812802" cy="2"/>
          </a:xfrm>
          <a:prstGeom prst="line">
            <a:avLst/>
          </a:prstGeom>
          <a:ln w="25400">
            <a:solidFill>
              <a:schemeClr val="accent1">
                <a:hueOff val="-9360000"/>
                <a:satOff val="3448"/>
                <a:lumOff val="-49999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tabLst/>
              <a:defRPr>
                <a:solidFill>
                  <a:schemeClr val="accent6">
                    <a:lumOff val="-100000"/>
                  </a:schemeClr>
                </a:solidFill>
              </a:defRPr>
            </a:pPr>
            <a:endParaRPr sz="1800"/>
          </a:p>
        </p:txBody>
      </p:sp>
      <p:sp>
        <p:nvSpPr>
          <p:cNvPr id="176" name="Title Text"/>
          <p:cNvSpPr txBox="1">
            <a:spLocks noGrp="1"/>
          </p:cNvSpPr>
          <p:nvPr>
            <p:ph type="title"/>
          </p:nvPr>
        </p:nvSpPr>
        <p:spPr>
          <a:xfrm>
            <a:off x="1828800" y="3688243"/>
            <a:ext cx="9753600" cy="2286002"/>
          </a:xfrm>
          <a:prstGeom prst="rect">
            <a:avLst/>
          </a:prstGeom>
        </p:spPr>
        <p:txBody>
          <a:bodyPr anchor="t"/>
          <a:lstStyle/>
          <a:p>
            <a:r>
              <a:t>Title Text</a:t>
            </a:r>
          </a:p>
        </p:txBody>
      </p:sp>
      <p:sp>
        <p:nvSpPr>
          <p:cNvPr id="17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2801600" y="4077635"/>
            <a:ext cx="9753600" cy="69875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ClrTx/>
              <a:buSzTx/>
              <a:buNone/>
            </a:lvl1pPr>
            <a:lvl2pPr marL="0" indent="228600">
              <a:buClrTx/>
              <a:buSzTx/>
              <a:buNone/>
            </a:lvl2pPr>
            <a:lvl3pPr marL="0" indent="457200">
              <a:buClrTx/>
              <a:buSzTx/>
              <a:buNone/>
            </a:lvl3pPr>
            <a:lvl4pPr marL="0" indent="685800">
              <a:buClrTx/>
              <a:buSzTx/>
              <a:buNone/>
            </a:lvl4pPr>
            <a:lvl5pPr marL="0" indent="914400">
              <a:buClrTx/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78" name="Trifork_logo_RGB 1.pdf" descr="Trifork_logo_RGB 1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44000" y="12903200"/>
            <a:ext cx="1934308" cy="2032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14017873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5CAC3E-D273-8D7A-6998-BA7247B5E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15C3A-03EB-F44E-AF21-A5C71E373AA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59FD29E-3DD9-BA5B-2F7D-87A87A00F3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15200" y="892800"/>
            <a:ext cx="11275200" cy="4320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ts val="2400"/>
              </a:lnSpc>
              <a:buNone/>
              <a:defRPr sz="2000" b="1" i="0" spc="30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65C3CF2-2994-4E48-87A9-B524401D7E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996000" y="12700800"/>
            <a:ext cx="1495200" cy="151200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2421602-E917-A82E-A456-B145976D5D8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166800" y="1929600"/>
            <a:ext cx="18050400" cy="69120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marL="0" indent="0">
              <a:lnSpc>
                <a:spcPct val="100000"/>
              </a:lnSpc>
              <a:buNone/>
              <a:defRPr sz="12000" b="1" i="0">
                <a:solidFill>
                  <a:schemeClr val="accent1"/>
                </a:solidFill>
                <a:latin typeface="Caveat" pitchFamily="2" charset="0"/>
              </a:defRPr>
            </a:lvl1pPr>
          </a:lstStyle>
          <a:p>
            <a:pPr lvl="0"/>
            <a:r>
              <a:rPr lang="en-GB" dirty="0"/>
              <a:t>“Insert your quote here”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961BDE4-B79C-DC79-016F-2071F5163964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3166803" y="9727200"/>
            <a:ext cx="1267198" cy="1267200"/>
          </a:xfrm>
          <a:prstGeom prst="ellipse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 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AD25B838-8302-B153-06DA-827565D5E2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38800" y="9727200"/>
            <a:ext cx="16178400" cy="4320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1400" b="1" i="0" spc="30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A973287-62BA-0B16-16BF-6F514642389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38801" y="10137600"/>
            <a:ext cx="16179726" cy="892800"/>
          </a:xfrm>
        </p:spPr>
        <p:txBody>
          <a:bodyPr lIns="0" tIns="0" rIns="0" bIns="0" anchor="ctr"/>
          <a:lstStyle>
            <a:lvl1pPr marL="0" indent="0">
              <a:buNone/>
              <a:defRPr>
                <a:solidFill>
                  <a:srgbClr val="2C3A41"/>
                </a:solidFill>
              </a:defRPr>
            </a:lvl1pPr>
          </a:lstStyle>
          <a:p>
            <a:pPr lvl="0"/>
            <a:r>
              <a:rPr lang="en-GB" dirty="0"/>
              <a:t>Full Name</a:t>
            </a:r>
          </a:p>
        </p:txBody>
      </p:sp>
    </p:spTree>
    <p:extLst>
      <p:ext uri="{BB962C8B-B14F-4D97-AF65-F5344CB8AC3E}">
        <p14:creationId xmlns:p14="http://schemas.microsoft.com/office/powerpoint/2010/main" val="18404902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genda – Columns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Label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828800" y="1943101"/>
            <a:ext cx="9753600" cy="58051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ClrTx/>
              <a:buSzTx/>
              <a:buNone/>
              <a:defRPr sz="2000" b="1" cap="all" spc="300">
                <a:solidFill>
                  <a:schemeClr val="accent1">
                    <a:hueOff val="-9360000"/>
                    <a:satOff val="3448"/>
                    <a:lumOff val="-49999"/>
                  </a:schemeClr>
                </a:solidFill>
              </a:defRPr>
            </a:lvl1pPr>
          </a:lstStyle>
          <a:p>
            <a:r>
              <a:t>Label</a:t>
            </a:r>
          </a:p>
        </p:txBody>
      </p:sp>
      <p:sp>
        <p:nvSpPr>
          <p:cNvPr id="186" name="Title Text"/>
          <p:cNvSpPr txBox="1">
            <a:spLocks noGrp="1"/>
          </p:cNvSpPr>
          <p:nvPr>
            <p:ph type="title"/>
          </p:nvPr>
        </p:nvSpPr>
        <p:spPr>
          <a:xfrm>
            <a:off x="1828800" y="2693882"/>
            <a:ext cx="9753600" cy="4715120"/>
          </a:xfrm>
          <a:prstGeom prst="rect">
            <a:avLst/>
          </a:prstGeom>
        </p:spPr>
        <p:txBody>
          <a:bodyPr anchor="t"/>
          <a:lstStyle>
            <a:lvl1pPr>
              <a:lnSpc>
                <a:spcPts val="9200"/>
              </a:lnSpc>
              <a:defRPr sz="8000"/>
            </a:lvl1pPr>
          </a:lstStyle>
          <a:p>
            <a:r>
              <a:t>Title Text</a:t>
            </a:r>
          </a:p>
        </p:txBody>
      </p:sp>
      <p:pic>
        <p:nvPicPr>
          <p:cNvPr id="187" name="Trifork_logo_RGB 1.pdf" descr="Trifork_logo_RGB 1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44000" y="12903200"/>
            <a:ext cx="1934308" cy="203200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3294" y="12814301"/>
            <a:ext cx="415819" cy="34881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189" name="Line"/>
          <p:cNvSpPr/>
          <p:nvPr/>
        </p:nvSpPr>
        <p:spPr>
          <a:xfrm flipV="1">
            <a:off x="1828801" y="13017501"/>
            <a:ext cx="812802" cy="2"/>
          </a:xfrm>
          <a:prstGeom prst="line">
            <a:avLst/>
          </a:prstGeom>
          <a:ln w="25400">
            <a:solidFill>
              <a:schemeClr val="accent1">
                <a:hueOff val="-9360000"/>
                <a:satOff val="3448"/>
                <a:lumOff val="-49999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tabLst/>
              <a:defRPr>
                <a:solidFill>
                  <a:schemeClr val="accent6">
                    <a:lumOff val="-100000"/>
                  </a:schemeClr>
                </a:solidFill>
              </a:defRPr>
            </a:pPr>
            <a:endParaRPr sz="1800"/>
          </a:p>
        </p:txBody>
      </p:sp>
      <p:sp>
        <p:nvSpPr>
          <p:cNvPr id="190" name="Digital Health"/>
          <p:cNvSpPr>
            <a:spLocks noGrp="1"/>
          </p:cNvSpPr>
          <p:nvPr>
            <p:ph type="body" sz="quarter" idx="22"/>
          </p:nvPr>
        </p:nvSpPr>
        <p:spPr>
          <a:xfrm>
            <a:off x="12801600" y="2590801"/>
            <a:ext cx="9753600" cy="1422402"/>
          </a:xfrm>
          <a:prstGeom prst="roundRect">
            <a:avLst>
              <a:gd name="adj" fmla="val 21429"/>
            </a:avLst>
          </a:prstGeom>
          <a:gradFill>
            <a:gsLst>
              <a:gs pos="0">
                <a:schemeClr val="accent1">
                  <a:hueOff val="-8301176"/>
                  <a:satOff val="3448"/>
                  <a:lumOff val="-49999"/>
                </a:schemeClr>
              </a:gs>
              <a:gs pos="100000">
                <a:schemeClr val="accent1">
                  <a:hueOff val="-9360000"/>
                  <a:satOff val="3448"/>
                  <a:lumOff val="-49999"/>
                </a:schemeClr>
              </a:gs>
            </a:gsLst>
            <a:lin ang="18900000"/>
          </a:gradFill>
          <a:effectLst>
            <a:outerShdw blurRad="711200" dist="254000" dir="5400000" rotWithShape="0">
              <a:schemeClr val="accent1">
                <a:hueOff val="-9360000"/>
                <a:satOff val="3448"/>
                <a:lumOff val="-49999"/>
                <a:alpha val="50000"/>
              </a:schemeClr>
            </a:outerShdw>
          </a:effectLst>
        </p:spPr>
        <p:txBody>
          <a:bodyPr anchor="ctr">
            <a:noAutofit/>
          </a:bodyPr>
          <a:lstStyle>
            <a:lvl1pPr marL="0" indent="0" algn="ctr">
              <a:lnSpc>
                <a:spcPts val="3800"/>
              </a:lnSpc>
              <a:spcBef>
                <a:spcPts val="0"/>
              </a:spcBef>
              <a:buClrTx/>
              <a:buSzTx/>
              <a:buNone/>
              <a:defRPr sz="3200">
                <a:solidFill>
                  <a:schemeClr val="accent6"/>
                </a:solidFill>
              </a:defRPr>
            </a:lvl1pPr>
          </a:lstStyle>
          <a:p>
            <a:r>
              <a:t>Digital Health</a:t>
            </a:r>
          </a:p>
        </p:txBody>
      </p:sp>
      <p:sp>
        <p:nvSpPr>
          <p:cNvPr id="191" name="FinTech"/>
          <p:cNvSpPr>
            <a:spLocks noGrp="1"/>
          </p:cNvSpPr>
          <p:nvPr>
            <p:ph type="body" sz="quarter" idx="23"/>
          </p:nvPr>
        </p:nvSpPr>
        <p:spPr>
          <a:xfrm>
            <a:off x="12801600" y="4013200"/>
            <a:ext cx="9753600" cy="1422400"/>
          </a:xfrm>
          <a:prstGeom prst="roundRect">
            <a:avLst>
              <a:gd name="adj" fmla="val 21429"/>
            </a:avLst>
          </a:prstGeom>
        </p:spPr>
        <p:txBody>
          <a:bodyPr anchor="ctr">
            <a:noAutofit/>
          </a:bodyPr>
          <a:lstStyle>
            <a:lvl1pPr marL="0" indent="0" algn="ctr">
              <a:lnSpc>
                <a:spcPts val="3800"/>
              </a:lnSpc>
              <a:spcBef>
                <a:spcPts val="0"/>
              </a:spcBef>
              <a:buClrTx/>
              <a:buSzTx/>
              <a:buNone/>
              <a:defRPr sz="3200">
                <a:solidFill>
                  <a:schemeClr val="accent1">
                    <a:hueOff val="1309091"/>
                    <a:satOff val="-76551"/>
                    <a:lumOff val="-78431"/>
                    <a:alpha val="40000"/>
                  </a:schemeClr>
                </a:solidFill>
              </a:defRPr>
            </a:lvl1pPr>
          </a:lstStyle>
          <a:p>
            <a:r>
              <a:t>FinTech</a:t>
            </a:r>
          </a:p>
        </p:txBody>
      </p:sp>
      <p:sp>
        <p:nvSpPr>
          <p:cNvPr id="192" name="Smart Building"/>
          <p:cNvSpPr>
            <a:spLocks noGrp="1"/>
          </p:cNvSpPr>
          <p:nvPr>
            <p:ph type="body" sz="quarter" idx="24"/>
          </p:nvPr>
        </p:nvSpPr>
        <p:spPr>
          <a:xfrm>
            <a:off x="12801600" y="5435601"/>
            <a:ext cx="9753600" cy="1422402"/>
          </a:xfrm>
          <a:prstGeom prst="roundRect">
            <a:avLst>
              <a:gd name="adj" fmla="val 21429"/>
            </a:avLst>
          </a:prstGeom>
        </p:spPr>
        <p:txBody>
          <a:bodyPr anchor="ctr">
            <a:noAutofit/>
          </a:bodyPr>
          <a:lstStyle>
            <a:lvl1pPr marL="0" indent="0" algn="ctr">
              <a:lnSpc>
                <a:spcPts val="3800"/>
              </a:lnSpc>
              <a:spcBef>
                <a:spcPts val="0"/>
              </a:spcBef>
              <a:buClrTx/>
              <a:buSzTx/>
              <a:buNone/>
              <a:defRPr sz="3200">
                <a:solidFill>
                  <a:schemeClr val="accent1">
                    <a:hueOff val="1309091"/>
                    <a:satOff val="-76551"/>
                    <a:lumOff val="-78431"/>
                    <a:alpha val="40000"/>
                  </a:schemeClr>
                </a:solidFill>
              </a:defRPr>
            </a:lvl1pPr>
          </a:lstStyle>
          <a:p>
            <a:r>
              <a:t>Smart Building</a:t>
            </a:r>
          </a:p>
        </p:txBody>
      </p:sp>
      <p:sp>
        <p:nvSpPr>
          <p:cNvPr id="193" name="Cloud Operations"/>
          <p:cNvSpPr>
            <a:spLocks noGrp="1"/>
          </p:cNvSpPr>
          <p:nvPr>
            <p:ph type="body" sz="quarter" idx="25"/>
          </p:nvPr>
        </p:nvSpPr>
        <p:spPr>
          <a:xfrm>
            <a:off x="12801600" y="6858000"/>
            <a:ext cx="9753600" cy="1422400"/>
          </a:xfrm>
          <a:prstGeom prst="roundRect">
            <a:avLst>
              <a:gd name="adj" fmla="val 21429"/>
            </a:avLst>
          </a:prstGeom>
        </p:spPr>
        <p:txBody>
          <a:bodyPr anchor="ctr">
            <a:noAutofit/>
          </a:bodyPr>
          <a:lstStyle>
            <a:lvl1pPr marL="0" indent="0" algn="ctr">
              <a:lnSpc>
                <a:spcPts val="3800"/>
              </a:lnSpc>
              <a:spcBef>
                <a:spcPts val="0"/>
              </a:spcBef>
              <a:buClrTx/>
              <a:buSzTx/>
              <a:buNone/>
              <a:defRPr sz="3200">
                <a:solidFill>
                  <a:schemeClr val="accent1">
                    <a:hueOff val="1309091"/>
                    <a:satOff val="-76551"/>
                    <a:lumOff val="-78431"/>
                    <a:alpha val="40000"/>
                  </a:schemeClr>
                </a:solidFill>
              </a:defRPr>
            </a:lvl1pPr>
          </a:lstStyle>
          <a:p>
            <a:r>
              <a:t>Cloud Operations</a:t>
            </a:r>
          </a:p>
        </p:txBody>
      </p:sp>
      <p:sp>
        <p:nvSpPr>
          <p:cNvPr id="194" name="Cyber Protection"/>
          <p:cNvSpPr>
            <a:spLocks noGrp="1"/>
          </p:cNvSpPr>
          <p:nvPr>
            <p:ph type="body" sz="quarter" idx="26"/>
          </p:nvPr>
        </p:nvSpPr>
        <p:spPr>
          <a:xfrm>
            <a:off x="12801600" y="8280400"/>
            <a:ext cx="9753600" cy="1422400"/>
          </a:xfrm>
          <a:prstGeom prst="roundRect">
            <a:avLst>
              <a:gd name="adj" fmla="val 21429"/>
            </a:avLst>
          </a:prstGeom>
        </p:spPr>
        <p:txBody>
          <a:bodyPr anchor="ctr">
            <a:noAutofit/>
          </a:bodyPr>
          <a:lstStyle>
            <a:lvl1pPr marL="0" indent="0" algn="ctr">
              <a:lnSpc>
                <a:spcPts val="3800"/>
              </a:lnSpc>
              <a:spcBef>
                <a:spcPts val="0"/>
              </a:spcBef>
              <a:buClrTx/>
              <a:buSzTx/>
              <a:buNone/>
              <a:defRPr sz="3200">
                <a:solidFill>
                  <a:schemeClr val="accent1">
                    <a:hueOff val="1309091"/>
                    <a:satOff val="-76551"/>
                    <a:lumOff val="-78431"/>
                    <a:alpha val="40000"/>
                  </a:schemeClr>
                </a:solidFill>
              </a:defRPr>
            </a:lvl1pPr>
          </a:lstStyle>
          <a:p>
            <a:r>
              <a:t>Cyber Protection</a:t>
            </a:r>
          </a:p>
        </p:txBody>
      </p:sp>
      <p:sp>
        <p:nvSpPr>
          <p:cNvPr id="195" name="Smart Enterprise"/>
          <p:cNvSpPr>
            <a:spLocks noGrp="1"/>
          </p:cNvSpPr>
          <p:nvPr>
            <p:ph type="body" sz="quarter" idx="27"/>
          </p:nvPr>
        </p:nvSpPr>
        <p:spPr>
          <a:xfrm>
            <a:off x="12801600" y="9702800"/>
            <a:ext cx="9753600" cy="1422400"/>
          </a:xfrm>
          <a:prstGeom prst="roundRect">
            <a:avLst>
              <a:gd name="adj" fmla="val 21429"/>
            </a:avLst>
          </a:prstGeom>
        </p:spPr>
        <p:txBody>
          <a:bodyPr anchor="ctr">
            <a:noAutofit/>
          </a:bodyPr>
          <a:lstStyle>
            <a:lvl1pPr marL="0" indent="0" algn="ctr">
              <a:lnSpc>
                <a:spcPts val="3800"/>
              </a:lnSpc>
              <a:spcBef>
                <a:spcPts val="0"/>
              </a:spcBef>
              <a:buClrTx/>
              <a:buSzTx/>
              <a:buNone/>
              <a:defRPr sz="3200">
                <a:solidFill>
                  <a:schemeClr val="accent1">
                    <a:hueOff val="1309091"/>
                    <a:satOff val="-76551"/>
                    <a:lumOff val="-78431"/>
                    <a:alpha val="40000"/>
                  </a:schemeClr>
                </a:solidFill>
              </a:defRPr>
            </a:lvl1pPr>
          </a:lstStyle>
          <a:p>
            <a:r>
              <a:t>Smart Enterprise</a:t>
            </a:r>
          </a:p>
        </p:txBody>
      </p:sp>
    </p:spTree>
    <p:extLst>
      <p:ext uri="{BB962C8B-B14F-4D97-AF65-F5344CB8AC3E}">
        <p14:creationId xmlns:p14="http://schemas.microsoft.com/office/powerpoint/2010/main" val="1521485090"/>
      </p:ext>
    </p:extLst>
  </p:cSld>
  <p:clrMapOvr>
    <a:masterClrMapping/>
  </p:clrMapOvr>
  <p:transition spd="med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genda – Center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Label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828800" y="1073375"/>
            <a:ext cx="20726400" cy="58051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ts val="2400"/>
              </a:lnSpc>
              <a:spcBef>
                <a:spcPts val="0"/>
              </a:spcBef>
              <a:buClrTx/>
              <a:buSzTx/>
              <a:buNone/>
              <a:defRPr sz="2000" b="1" cap="all" spc="300">
                <a:solidFill>
                  <a:schemeClr val="accent1">
                    <a:hueOff val="-9360000"/>
                    <a:satOff val="3448"/>
                    <a:lumOff val="-49999"/>
                  </a:schemeClr>
                </a:solidFill>
              </a:defRPr>
            </a:lvl1pPr>
          </a:lstStyle>
          <a:p>
            <a:r>
              <a:t>Label</a:t>
            </a:r>
          </a:p>
        </p:txBody>
      </p:sp>
      <p:sp>
        <p:nvSpPr>
          <p:cNvPr id="203" name="Title Text"/>
          <p:cNvSpPr txBox="1">
            <a:spLocks noGrp="1"/>
          </p:cNvSpPr>
          <p:nvPr>
            <p:ph type="title"/>
          </p:nvPr>
        </p:nvSpPr>
        <p:spPr>
          <a:xfrm>
            <a:off x="1828800" y="1824156"/>
            <a:ext cx="20726400" cy="1838088"/>
          </a:xfrm>
          <a:prstGeom prst="rect">
            <a:avLst/>
          </a:prstGeom>
        </p:spPr>
        <p:txBody>
          <a:bodyPr anchor="t"/>
          <a:lstStyle>
            <a:lvl1pPr algn="ctr">
              <a:lnSpc>
                <a:spcPts val="9200"/>
              </a:lnSpc>
              <a:defRPr sz="8000"/>
            </a:lvl1pPr>
          </a:lstStyle>
          <a:p>
            <a:r>
              <a:t>Title Text</a:t>
            </a:r>
          </a:p>
        </p:txBody>
      </p:sp>
      <p:pic>
        <p:nvPicPr>
          <p:cNvPr id="204" name="Trifork_logo_RGB 1.pdf" descr="Trifork_logo_RGB 1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44000" y="12903200"/>
            <a:ext cx="1934308" cy="203200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3294" y="12814301"/>
            <a:ext cx="415819" cy="34881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206" name="Line"/>
          <p:cNvSpPr/>
          <p:nvPr/>
        </p:nvSpPr>
        <p:spPr>
          <a:xfrm flipV="1">
            <a:off x="1828801" y="13017501"/>
            <a:ext cx="812802" cy="2"/>
          </a:xfrm>
          <a:prstGeom prst="line">
            <a:avLst/>
          </a:prstGeom>
          <a:ln w="25400">
            <a:solidFill>
              <a:schemeClr val="accent1">
                <a:hueOff val="-9360000"/>
                <a:satOff val="3448"/>
                <a:lumOff val="-49999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tabLst/>
              <a:defRPr>
                <a:solidFill>
                  <a:schemeClr val="accent6">
                    <a:lumOff val="-100000"/>
                  </a:schemeClr>
                </a:solidFill>
              </a:defRPr>
            </a:pPr>
            <a:endParaRPr sz="1800"/>
          </a:p>
        </p:txBody>
      </p:sp>
      <p:sp>
        <p:nvSpPr>
          <p:cNvPr id="207" name="Digital Health"/>
          <p:cNvSpPr>
            <a:spLocks noGrp="1"/>
          </p:cNvSpPr>
          <p:nvPr>
            <p:ph type="body" sz="quarter" idx="22"/>
          </p:nvPr>
        </p:nvSpPr>
        <p:spPr>
          <a:xfrm>
            <a:off x="5359400" y="3789245"/>
            <a:ext cx="13665200" cy="1422402"/>
          </a:xfrm>
          <a:prstGeom prst="roundRect">
            <a:avLst>
              <a:gd name="adj" fmla="val 21429"/>
            </a:avLst>
          </a:prstGeom>
          <a:gradFill>
            <a:gsLst>
              <a:gs pos="0">
                <a:schemeClr val="accent1">
                  <a:hueOff val="-8301176"/>
                  <a:satOff val="3448"/>
                  <a:lumOff val="-49999"/>
                </a:schemeClr>
              </a:gs>
              <a:gs pos="100000">
                <a:schemeClr val="accent1">
                  <a:hueOff val="-9360000"/>
                  <a:satOff val="3448"/>
                  <a:lumOff val="-49999"/>
                </a:schemeClr>
              </a:gs>
            </a:gsLst>
            <a:lin ang="18900000"/>
          </a:gradFill>
          <a:effectLst>
            <a:outerShdw blurRad="711200" dist="254000" dir="5400000" rotWithShape="0">
              <a:schemeClr val="accent1">
                <a:hueOff val="-9360000"/>
                <a:satOff val="3448"/>
                <a:lumOff val="-49999"/>
                <a:alpha val="50000"/>
              </a:schemeClr>
            </a:outerShdw>
          </a:effectLst>
        </p:spPr>
        <p:txBody>
          <a:bodyPr anchor="ctr">
            <a:noAutofit/>
          </a:bodyPr>
          <a:lstStyle>
            <a:lvl1pPr marL="609600" marR="609600" indent="0" algn="ctr">
              <a:lnSpc>
                <a:spcPts val="3800"/>
              </a:lnSpc>
              <a:spcBef>
                <a:spcPts val="0"/>
              </a:spcBef>
              <a:buClrTx/>
              <a:buSzTx/>
              <a:buNone/>
              <a:defRPr sz="3200">
                <a:solidFill>
                  <a:schemeClr val="accent6"/>
                </a:solidFill>
              </a:defRPr>
            </a:lvl1pPr>
          </a:lstStyle>
          <a:p>
            <a:r>
              <a:t>Digital Health</a:t>
            </a:r>
          </a:p>
        </p:txBody>
      </p:sp>
      <p:sp>
        <p:nvSpPr>
          <p:cNvPr id="208" name="FinTech"/>
          <p:cNvSpPr>
            <a:spLocks noGrp="1"/>
          </p:cNvSpPr>
          <p:nvPr>
            <p:ph type="body" sz="quarter" idx="23"/>
          </p:nvPr>
        </p:nvSpPr>
        <p:spPr>
          <a:xfrm>
            <a:off x="5359400" y="5211645"/>
            <a:ext cx="13665200" cy="1422402"/>
          </a:xfrm>
          <a:prstGeom prst="roundRect">
            <a:avLst>
              <a:gd name="adj" fmla="val 21429"/>
            </a:avLst>
          </a:prstGeom>
        </p:spPr>
        <p:txBody>
          <a:bodyPr anchor="ctr">
            <a:noAutofit/>
          </a:bodyPr>
          <a:lstStyle>
            <a:lvl1pPr marL="609600" marR="609600" indent="0" algn="ctr">
              <a:lnSpc>
                <a:spcPts val="3800"/>
              </a:lnSpc>
              <a:spcBef>
                <a:spcPts val="0"/>
              </a:spcBef>
              <a:buClrTx/>
              <a:buSzTx/>
              <a:buNone/>
              <a:defRPr sz="3200">
                <a:solidFill>
                  <a:schemeClr val="accent1">
                    <a:hueOff val="1309091"/>
                    <a:satOff val="-76551"/>
                    <a:lumOff val="-78431"/>
                    <a:alpha val="40000"/>
                  </a:schemeClr>
                </a:solidFill>
              </a:defRPr>
            </a:lvl1pPr>
          </a:lstStyle>
          <a:p>
            <a:r>
              <a:t>FinTech</a:t>
            </a:r>
          </a:p>
        </p:txBody>
      </p:sp>
      <p:sp>
        <p:nvSpPr>
          <p:cNvPr id="209" name="Smart Building"/>
          <p:cNvSpPr>
            <a:spLocks noGrp="1"/>
          </p:cNvSpPr>
          <p:nvPr>
            <p:ph type="body" sz="quarter" idx="24"/>
          </p:nvPr>
        </p:nvSpPr>
        <p:spPr>
          <a:xfrm>
            <a:off x="5359400" y="6634045"/>
            <a:ext cx="13665200" cy="1422402"/>
          </a:xfrm>
          <a:prstGeom prst="roundRect">
            <a:avLst>
              <a:gd name="adj" fmla="val 21429"/>
            </a:avLst>
          </a:prstGeom>
        </p:spPr>
        <p:txBody>
          <a:bodyPr anchor="ctr">
            <a:noAutofit/>
          </a:bodyPr>
          <a:lstStyle>
            <a:lvl1pPr marL="609600" marR="609600" indent="0" algn="ctr">
              <a:lnSpc>
                <a:spcPts val="3800"/>
              </a:lnSpc>
              <a:spcBef>
                <a:spcPts val="0"/>
              </a:spcBef>
              <a:buClrTx/>
              <a:buSzTx/>
              <a:buNone/>
              <a:defRPr sz="3200">
                <a:solidFill>
                  <a:schemeClr val="accent1">
                    <a:hueOff val="1309091"/>
                    <a:satOff val="-76551"/>
                    <a:lumOff val="-78431"/>
                    <a:alpha val="40000"/>
                  </a:schemeClr>
                </a:solidFill>
              </a:defRPr>
            </a:lvl1pPr>
          </a:lstStyle>
          <a:p>
            <a:r>
              <a:t>Smart Building</a:t>
            </a:r>
          </a:p>
        </p:txBody>
      </p:sp>
      <p:sp>
        <p:nvSpPr>
          <p:cNvPr id="210" name="Cloud Operations"/>
          <p:cNvSpPr>
            <a:spLocks noGrp="1"/>
          </p:cNvSpPr>
          <p:nvPr>
            <p:ph type="body" sz="quarter" idx="25"/>
          </p:nvPr>
        </p:nvSpPr>
        <p:spPr>
          <a:xfrm>
            <a:off x="5359400" y="8056445"/>
            <a:ext cx="13665200" cy="1422402"/>
          </a:xfrm>
          <a:prstGeom prst="roundRect">
            <a:avLst>
              <a:gd name="adj" fmla="val 21429"/>
            </a:avLst>
          </a:prstGeom>
        </p:spPr>
        <p:txBody>
          <a:bodyPr anchor="ctr">
            <a:noAutofit/>
          </a:bodyPr>
          <a:lstStyle>
            <a:lvl1pPr marL="609600" marR="609600" indent="0" algn="ctr">
              <a:lnSpc>
                <a:spcPts val="3800"/>
              </a:lnSpc>
              <a:spcBef>
                <a:spcPts val="0"/>
              </a:spcBef>
              <a:buClrTx/>
              <a:buSzTx/>
              <a:buNone/>
              <a:defRPr sz="3200">
                <a:solidFill>
                  <a:schemeClr val="accent1">
                    <a:hueOff val="1309091"/>
                    <a:satOff val="-76551"/>
                    <a:lumOff val="-78431"/>
                    <a:alpha val="40000"/>
                  </a:schemeClr>
                </a:solidFill>
              </a:defRPr>
            </a:lvl1pPr>
          </a:lstStyle>
          <a:p>
            <a:r>
              <a:t>Cloud Operations</a:t>
            </a:r>
          </a:p>
        </p:txBody>
      </p:sp>
      <p:sp>
        <p:nvSpPr>
          <p:cNvPr id="211" name="Cyber Protection"/>
          <p:cNvSpPr>
            <a:spLocks noGrp="1"/>
          </p:cNvSpPr>
          <p:nvPr>
            <p:ph type="body" sz="quarter" idx="26"/>
          </p:nvPr>
        </p:nvSpPr>
        <p:spPr>
          <a:xfrm>
            <a:off x="5359400" y="9478845"/>
            <a:ext cx="13665200" cy="1422402"/>
          </a:xfrm>
          <a:prstGeom prst="roundRect">
            <a:avLst>
              <a:gd name="adj" fmla="val 21429"/>
            </a:avLst>
          </a:prstGeom>
        </p:spPr>
        <p:txBody>
          <a:bodyPr anchor="ctr">
            <a:noAutofit/>
          </a:bodyPr>
          <a:lstStyle>
            <a:lvl1pPr marL="609600" marR="609600" indent="0" algn="ctr">
              <a:lnSpc>
                <a:spcPts val="3800"/>
              </a:lnSpc>
              <a:spcBef>
                <a:spcPts val="0"/>
              </a:spcBef>
              <a:buClrTx/>
              <a:buSzTx/>
              <a:buNone/>
              <a:defRPr sz="3200">
                <a:solidFill>
                  <a:schemeClr val="accent1">
                    <a:hueOff val="1309091"/>
                    <a:satOff val="-76551"/>
                    <a:lumOff val="-78431"/>
                    <a:alpha val="40000"/>
                  </a:schemeClr>
                </a:solidFill>
              </a:defRPr>
            </a:lvl1pPr>
          </a:lstStyle>
          <a:p>
            <a:r>
              <a:t>Cyber Protection</a:t>
            </a:r>
          </a:p>
        </p:txBody>
      </p:sp>
      <p:sp>
        <p:nvSpPr>
          <p:cNvPr id="212" name="Smart Enterprise"/>
          <p:cNvSpPr>
            <a:spLocks noGrp="1"/>
          </p:cNvSpPr>
          <p:nvPr>
            <p:ph type="body" sz="quarter" idx="27"/>
          </p:nvPr>
        </p:nvSpPr>
        <p:spPr>
          <a:xfrm>
            <a:off x="5359400" y="10901245"/>
            <a:ext cx="13665200" cy="1422402"/>
          </a:xfrm>
          <a:prstGeom prst="roundRect">
            <a:avLst>
              <a:gd name="adj" fmla="val 21429"/>
            </a:avLst>
          </a:prstGeom>
        </p:spPr>
        <p:txBody>
          <a:bodyPr anchor="ctr">
            <a:noAutofit/>
          </a:bodyPr>
          <a:lstStyle>
            <a:lvl1pPr marL="609600" marR="609600" indent="0" algn="ctr">
              <a:lnSpc>
                <a:spcPts val="3800"/>
              </a:lnSpc>
              <a:spcBef>
                <a:spcPts val="0"/>
              </a:spcBef>
              <a:buClrTx/>
              <a:buSzTx/>
              <a:buNone/>
              <a:defRPr sz="3200">
                <a:solidFill>
                  <a:schemeClr val="accent1">
                    <a:hueOff val="1309091"/>
                    <a:satOff val="-76551"/>
                    <a:lumOff val="-78431"/>
                    <a:alpha val="40000"/>
                  </a:schemeClr>
                </a:solidFill>
              </a:defRPr>
            </a:lvl1pPr>
          </a:lstStyle>
          <a:p>
            <a:r>
              <a:t>Smart Enterprise</a:t>
            </a:r>
          </a:p>
        </p:txBody>
      </p:sp>
    </p:spTree>
    <p:extLst>
      <p:ext uri="{BB962C8B-B14F-4D97-AF65-F5344CB8AC3E}">
        <p14:creationId xmlns:p14="http://schemas.microsoft.com/office/powerpoint/2010/main" val="3316417156"/>
      </p:ext>
    </p:extLst>
  </p:cSld>
  <p:clrMapOvr>
    <a:masterClrMapping/>
  </p:clrMapOvr>
  <p:transition spd="med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Object – Columns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Label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828800" y="1936975"/>
            <a:ext cx="9753600" cy="58051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ClrTx/>
              <a:buSzTx/>
              <a:buNone/>
              <a:defRPr sz="2000" b="1" cap="all" spc="300">
                <a:solidFill>
                  <a:schemeClr val="accent1">
                    <a:hueOff val="-9360000"/>
                    <a:satOff val="3448"/>
                    <a:lumOff val="-49999"/>
                  </a:schemeClr>
                </a:solidFill>
              </a:defRPr>
            </a:lvl1pPr>
          </a:lstStyle>
          <a:p>
            <a:r>
              <a:t>Label</a:t>
            </a:r>
          </a:p>
        </p:txBody>
      </p:sp>
      <p:sp>
        <p:nvSpPr>
          <p:cNvPr id="220" name="Title Text"/>
          <p:cNvSpPr txBox="1">
            <a:spLocks noGrp="1"/>
          </p:cNvSpPr>
          <p:nvPr>
            <p:ph type="title"/>
          </p:nvPr>
        </p:nvSpPr>
        <p:spPr>
          <a:xfrm>
            <a:off x="1828800" y="2687757"/>
            <a:ext cx="9753600" cy="5676570"/>
          </a:xfrm>
          <a:prstGeom prst="rect">
            <a:avLst/>
          </a:prstGeom>
        </p:spPr>
        <p:txBody>
          <a:bodyPr anchor="t"/>
          <a:lstStyle>
            <a:lvl1pPr>
              <a:lnSpc>
                <a:spcPts val="9200"/>
              </a:lnSpc>
              <a:defRPr sz="8000"/>
            </a:lvl1pPr>
          </a:lstStyle>
          <a:p>
            <a:r>
              <a:t>Title Text</a:t>
            </a:r>
          </a:p>
        </p:txBody>
      </p:sp>
      <p:pic>
        <p:nvPicPr>
          <p:cNvPr id="221" name="Trifork_logo_RGB 1.pdf" descr="Trifork_logo_RGB 1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44000" y="12903200"/>
            <a:ext cx="1934308" cy="203200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3294" y="12814301"/>
            <a:ext cx="415819" cy="34881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223" name="Line"/>
          <p:cNvSpPr/>
          <p:nvPr/>
        </p:nvSpPr>
        <p:spPr>
          <a:xfrm flipV="1">
            <a:off x="1828801" y="13017501"/>
            <a:ext cx="812802" cy="2"/>
          </a:xfrm>
          <a:prstGeom prst="line">
            <a:avLst/>
          </a:prstGeom>
          <a:ln w="25400">
            <a:solidFill>
              <a:schemeClr val="accent1">
                <a:hueOff val="-9360000"/>
                <a:satOff val="3448"/>
                <a:lumOff val="-49999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tabLst/>
              <a:defRPr>
                <a:solidFill>
                  <a:schemeClr val="accent6">
                    <a:lumOff val="-100000"/>
                  </a:schemeClr>
                </a:solidFill>
              </a:defRPr>
            </a:pPr>
            <a:endParaRPr sz="1800"/>
          </a:p>
        </p:txBody>
      </p:sp>
      <p:sp>
        <p:nvSpPr>
          <p:cNvPr id="224" name="Object Placeholder"/>
          <p:cNvSpPr txBox="1">
            <a:spLocks noGrp="1"/>
          </p:cNvSpPr>
          <p:nvPr>
            <p:ph sz="half" idx="3"/>
          </p:nvPr>
        </p:nvSpPr>
        <p:spPr>
          <a:xfrm>
            <a:off x="12801600" y="1734828"/>
            <a:ext cx="9753600" cy="9157228"/>
          </a:xfrm>
          <a:prstGeom prst="rect">
            <a:avLst/>
          </a:prstGeom>
        </p:spPr>
        <p:txBody>
          <a:bodyPr anchor="ctr"/>
          <a:lstStyle>
            <a:lvl1pPr marL="0" indent="0" algn="ctr" defTabSz="1651000">
              <a:lnSpc>
                <a:spcPct val="100000"/>
              </a:lnSpc>
              <a:spcBef>
                <a:spcPts val="0"/>
              </a:spcBef>
              <a:buClrTx/>
              <a:buSzTx/>
              <a:buNone/>
              <a:tabLst/>
              <a:defRPr sz="5600">
                <a:solidFill>
                  <a:schemeClr val="accent6">
                    <a:lumOff val="-100000"/>
                  </a:schemeClr>
                </a:solidFill>
              </a:defRPr>
            </a:lvl1pPr>
          </a:lstStyle>
          <a:p>
            <a:pPr marL="0" indent="0" algn="ctr" defTabSz="825500">
              <a:lnSpc>
                <a:spcPct val="100000"/>
              </a:lnSpc>
              <a:spcBef>
                <a:spcPts val="0"/>
              </a:spcBef>
              <a:buClrTx/>
              <a:buSzTx/>
              <a:buNone/>
              <a:tabLst/>
              <a:defRPr sz="5600">
                <a:solidFill>
                  <a:schemeClr val="accent6">
                    <a:lumOff val="-100000"/>
                  </a:schemeClr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7867030"/>
      </p:ext>
    </p:extLst>
  </p:cSld>
  <p:clrMapOvr>
    <a:masterClrMapping/>
  </p:clrMapOvr>
  <p:transition spd="med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Object – Full Width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Label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828800" y="1073375"/>
            <a:ext cx="20726400" cy="58051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ClrTx/>
              <a:buSzTx/>
              <a:buNone/>
              <a:defRPr sz="2000" b="1" cap="all" spc="300">
                <a:solidFill>
                  <a:schemeClr val="accent1">
                    <a:hueOff val="-9360000"/>
                    <a:satOff val="3448"/>
                    <a:lumOff val="-49999"/>
                  </a:schemeClr>
                </a:solidFill>
              </a:defRPr>
            </a:lvl1pPr>
          </a:lstStyle>
          <a:p>
            <a:r>
              <a:t>Label</a:t>
            </a:r>
          </a:p>
        </p:txBody>
      </p:sp>
      <p:sp>
        <p:nvSpPr>
          <p:cNvPr id="232" name="Title Text"/>
          <p:cNvSpPr txBox="1">
            <a:spLocks noGrp="1"/>
          </p:cNvSpPr>
          <p:nvPr>
            <p:ph type="title"/>
          </p:nvPr>
        </p:nvSpPr>
        <p:spPr>
          <a:xfrm>
            <a:off x="1828800" y="1824156"/>
            <a:ext cx="20726400" cy="1838088"/>
          </a:xfrm>
          <a:prstGeom prst="rect">
            <a:avLst/>
          </a:prstGeom>
        </p:spPr>
        <p:txBody>
          <a:bodyPr anchor="t"/>
          <a:lstStyle>
            <a:lvl1pPr>
              <a:lnSpc>
                <a:spcPts val="9200"/>
              </a:lnSpc>
              <a:defRPr sz="8000"/>
            </a:lvl1pPr>
          </a:lstStyle>
          <a:p>
            <a:r>
              <a:t>Title Text</a:t>
            </a:r>
          </a:p>
        </p:txBody>
      </p:sp>
      <p:pic>
        <p:nvPicPr>
          <p:cNvPr id="233" name="Trifork_logo_RGB 1.pdf" descr="Trifork_logo_RGB 1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44000" y="12903200"/>
            <a:ext cx="1934308" cy="203200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3294" y="12814301"/>
            <a:ext cx="415819" cy="34881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235" name="Line"/>
          <p:cNvSpPr/>
          <p:nvPr/>
        </p:nvSpPr>
        <p:spPr>
          <a:xfrm flipV="1">
            <a:off x="1828801" y="13017501"/>
            <a:ext cx="812802" cy="2"/>
          </a:xfrm>
          <a:prstGeom prst="line">
            <a:avLst/>
          </a:prstGeom>
          <a:ln w="25400">
            <a:solidFill>
              <a:schemeClr val="accent1">
                <a:hueOff val="-9360000"/>
                <a:satOff val="3448"/>
                <a:lumOff val="-49999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tabLst/>
              <a:defRPr>
                <a:solidFill>
                  <a:schemeClr val="accent6">
                    <a:lumOff val="-100000"/>
                  </a:schemeClr>
                </a:solidFill>
              </a:defRPr>
            </a:pPr>
            <a:endParaRPr sz="1800"/>
          </a:p>
        </p:txBody>
      </p:sp>
      <p:sp>
        <p:nvSpPr>
          <p:cNvPr id="236" name="Object Placeholder"/>
          <p:cNvSpPr txBox="1">
            <a:spLocks noGrp="1"/>
          </p:cNvSpPr>
          <p:nvPr>
            <p:ph idx="3"/>
          </p:nvPr>
        </p:nvSpPr>
        <p:spPr>
          <a:xfrm>
            <a:off x="1828800" y="3429000"/>
            <a:ext cx="20726400" cy="8267700"/>
          </a:xfrm>
          <a:prstGeom prst="rect">
            <a:avLst/>
          </a:prstGeom>
        </p:spPr>
        <p:txBody>
          <a:bodyPr anchor="ctr"/>
          <a:lstStyle>
            <a:lvl1pPr marL="0" indent="0" algn="ctr" defTabSz="1651000">
              <a:lnSpc>
                <a:spcPct val="100000"/>
              </a:lnSpc>
              <a:spcBef>
                <a:spcPts val="0"/>
              </a:spcBef>
              <a:buClrTx/>
              <a:buSzTx/>
              <a:buNone/>
              <a:tabLst/>
              <a:defRPr sz="5600">
                <a:solidFill>
                  <a:schemeClr val="accent6">
                    <a:lumOff val="-100000"/>
                  </a:schemeClr>
                </a:solidFill>
              </a:defRPr>
            </a:lvl1pPr>
          </a:lstStyle>
          <a:p>
            <a:pPr marL="0" indent="0" algn="ctr" defTabSz="825500">
              <a:lnSpc>
                <a:spcPct val="100000"/>
              </a:lnSpc>
              <a:spcBef>
                <a:spcPts val="0"/>
              </a:spcBef>
              <a:buClrTx/>
              <a:buSzTx/>
              <a:buNone/>
              <a:tabLst/>
              <a:defRPr sz="5600">
                <a:solidFill>
                  <a:schemeClr val="accent6">
                    <a:lumOff val="-100000"/>
                  </a:schemeClr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5698444"/>
      </p:ext>
    </p:extLst>
  </p:cSld>
  <p:clrMapOvr>
    <a:masterClrMapping/>
  </p:clrMapOvr>
  <p:transition spd="med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as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Label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828801" y="1460500"/>
            <a:ext cx="11455402" cy="5842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ClrTx/>
              <a:buSzTx/>
              <a:buNone/>
              <a:defRPr sz="2000" b="1" cap="all" spc="300">
                <a:solidFill>
                  <a:schemeClr val="accent1">
                    <a:hueOff val="-9360000"/>
                    <a:satOff val="3448"/>
                    <a:lumOff val="-49999"/>
                  </a:schemeClr>
                </a:solidFill>
              </a:defRPr>
            </a:lvl1pPr>
          </a:lstStyle>
          <a:p>
            <a:r>
              <a:t>Label</a:t>
            </a:r>
          </a:p>
        </p:txBody>
      </p:sp>
      <p:sp>
        <p:nvSpPr>
          <p:cNvPr id="24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3294" y="12814301"/>
            <a:ext cx="415819" cy="34881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245" name="Line"/>
          <p:cNvSpPr/>
          <p:nvPr/>
        </p:nvSpPr>
        <p:spPr>
          <a:xfrm flipV="1">
            <a:off x="1828801" y="13017501"/>
            <a:ext cx="812802" cy="2"/>
          </a:xfrm>
          <a:prstGeom prst="line">
            <a:avLst/>
          </a:prstGeom>
          <a:ln w="25400">
            <a:solidFill>
              <a:schemeClr val="accent1">
                <a:hueOff val="-9360000"/>
                <a:satOff val="3448"/>
                <a:lumOff val="-49999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tabLst/>
              <a:defRPr>
                <a:solidFill>
                  <a:schemeClr val="accent6">
                    <a:lumOff val="-100000"/>
                  </a:schemeClr>
                </a:solidFill>
              </a:defRPr>
            </a:pPr>
            <a:endParaRPr sz="1800"/>
          </a:p>
        </p:txBody>
      </p:sp>
      <p:sp>
        <p:nvSpPr>
          <p:cNvPr id="246" name="Title Text"/>
          <p:cNvSpPr txBox="1">
            <a:spLocks noGrp="1"/>
          </p:cNvSpPr>
          <p:nvPr>
            <p:ph type="title"/>
          </p:nvPr>
        </p:nvSpPr>
        <p:spPr>
          <a:xfrm>
            <a:off x="1828800" y="2209800"/>
            <a:ext cx="11455400" cy="1841500"/>
          </a:xfrm>
          <a:prstGeom prst="rect">
            <a:avLst/>
          </a:prstGeom>
        </p:spPr>
        <p:txBody>
          <a:bodyPr anchor="t"/>
          <a:lstStyle>
            <a:lvl1pPr>
              <a:lnSpc>
                <a:spcPts val="9200"/>
              </a:lnSpc>
              <a:defRPr sz="8000"/>
            </a:lvl1pPr>
          </a:lstStyle>
          <a:p>
            <a:r>
              <a:t>Title Text</a:t>
            </a:r>
          </a:p>
        </p:txBody>
      </p:sp>
      <p:sp>
        <p:nvSpPr>
          <p:cNvPr id="24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828800" y="3949700"/>
            <a:ext cx="11455400" cy="49169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4800"/>
              </a:lnSpc>
              <a:buClrTx/>
              <a:buSzTx/>
              <a:buNone/>
              <a:defRPr sz="3200"/>
            </a:lvl1pPr>
            <a:lvl2pPr marL="0" indent="228600">
              <a:lnSpc>
                <a:spcPts val="4800"/>
              </a:lnSpc>
              <a:buClrTx/>
              <a:buSzTx/>
              <a:buNone/>
              <a:defRPr sz="3200"/>
            </a:lvl2pPr>
            <a:lvl3pPr marL="0" indent="457200">
              <a:lnSpc>
                <a:spcPts val="4800"/>
              </a:lnSpc>
              <a:buClrTx/>
              <a:buSzTx/>
              <a:buNone/>
              <a:defRPr sz="3200"/>
            </a:lvl3pPr>
            <a:lvl4pPr marL="0" indent="685800">
              <a:lnSpc>
                <a:spcPts val="4800"/>
              </a:lnSpc>
              <a:buClrTx/>
              <a:buSzTx/>
              <a:buNone/>
              <a:defRPr sz="3200"/>
            </a:lvl4pPr>
            <a:lvl5pPr marL="0" indent="914400">
              <a:lnSpc>
                <a:spcPts val="4800"/>
              </a:lnSpc>
              <a:buClrTx/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8" name="Rounded Rectangle"/>
          <p:cNvSpPr>
            <a:spLocks noGrp="1"/>
          </p:cNvSpPr>
          <p:nvPr>
            <p:ph type="body" sz="half" idx="22"/>
          </p:nvPr>
        </p:nvSpPr>
        <p:spPr>
          <a:xfrm>
            <a:off x="14503400" y="812800"/>
            <a:ext cx="9067800" cy="12090400"/>
          </a:xfrm>
          <a:prstGeom prst="roundRect">
            <a:avLst>
              <a:gd name="adj" fmla="val 4482"/>
            </a:avLst>
          </a:prstGeom>
          <a:gradFill>
            <a:gsLst>
              <a:gs pos="0">
                <a:srgbClr val="97BDD3"/>
              </a:gs>
              <a:gs pos="100000">
                <a:srgbClr val="A9CCBB"/>
              </a:gs>
            </a:gsLst>
            <a:lin ang="18900000"/>
          </a:gradFill>
        </p:spPr>
        <p:txBody>
          <a:bodyPr anchor="ctr">
            <a:noAutofit/>
          </a:bodyPr>
          <a:lstStyle>
            <a:lvl1pPr marL="0" indent="0" algn="ctr">
              <a:lnSpc>
                <a:spcPts val="7600"/>
              </a:lnSpc>
              <a:spcBef>
                <a:spcPts val="0"/>
              </a:spcBef>
              <a:buClrTx/>
              <a:buSzTx/>
              <a:buNone/>
              <a:defRPr sz="3200">
                <a:solidFill>
                  <a:schemeClr val="accent6"/>
                </a:solidFill>
              </a:defRPr>
            </a:lvl1pPr>
          </a:lstStyle>
          <a:p>
            <a:pPr marL="0" indent="0" algn="ctr">
              <a:lnSpc>
                <a:spcPts val="3800"/>
              </a:lnSpc>
              <a:spcBef>
                <a:spcPts val="0"/>
              </a:spcBef>
              <a:buClrTx/>
              <a:buSzTx/>
              <a:buNone/>
              <a:defRPr sz="3200">
                <a:solidFill>
                  <a:schemeClr val="accent6"/>
                </a:solidFill>
              </a:defRPr>
            </a:pPr>
            <a:endParaRPr/>
          </a:p>
        </p:txBody>
      </p:sp>
      <p:sp>
        <p:nvSpPr>
          <p:cNvPr id="249" name="828"/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1828025" y="9962815"/>
            <a:ext cx="3810002" cy="201433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ts val="11500"/>
              </a:lnSpc>
              <a:spcBef>
                <a:spcPts val="0"/>
              </a:spcBef>
              <a:buClrTx/>
              <a:buSzTx/>
              <a:buNone/>
              <a:defRPr sz="10000" b="1">
                <a:solidFill>
                  <a:schemeClr val="accent1">
                    <a:hueOff val="1309091"/>
                    <a:satOff val="-76551"/>
                    <a:lumOff val="-78431"/>
                  </a:schemeClr>
                </a:solidFill>
              </a:defRPr>
            </a:lvl1pPr>
          </a:lstStyle>
          <a:p>
            <a:r>
              <a:t>828</a:t>
            </a:r>
          </a:p>
        </p:txBody>
      </p:sp>
      <p:sp>
        <p:nvSpPr>
          <p:cNvPr id="250" name="Label"/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1828025" y="11782232"/>
            <a:ext cx="3810002" cy="48446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ts val="2400"/>
              </a:lnSpc>
              <a:spcBef>
                <a:spcPts val="0"/>
              </a:spcBef>
              <a:buClrTx/>
              <a:buSzTx/>
              <a:buNone/>
              <a:defRPr sz="2000" b="1" cap="all" spc="300">
                <a:solidFill>
                  <a:schemeClr val="accent1">
                    <a:hueOff val="1309091"/>
                    <a:satOff val="-76551"/>
                    <a:lumOff val="-78431"/>
                    <a:alpha val="60000"/>
                  </a:schemeClr>
                </a:solidFill>
              </a:defRPr>
            </a:lvl1pPr>
          </a:lstStyle>
          <a:p>
            <a:r>
              <a:t>Label</a:t>
            </a:r>
          </a:p>
        </p:txBody>
      </p:sp>
      <p:sp>
        <p:nvSpPr>
          <p:cNvPr id="251" name="3"/>
          <p:cNvSpPr txBox="1">
            <a:spLocks noGrp="1"/>
          </p:cNvSpPr>
          <p:nvPr>
            <p:ph type="body" sz="quarter" idx="25" hasCustomPrompt="1"/>
          </p:nvPr>
        </p:nvSpPr>
        <p:spPr>
          <a:xfrm>
            <a:off x="5640839" y="9962815"/>
            <a:ext cx="3810002" cy="201433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ts val="11500"/>
              </a:lnSpc>
              <a:spcBef>
                <a:spcPts val="0"/>
              </a:spcBef>
              <a:buClrTx/>
              <a:buSzTx/>
              <a:buNone/>
              <a:defRPr sz="10000" b="1">
                <a:solidFill>
                  <a:schemeClr val="accent1">
                    <a:hueOff val="1309091"/>
                    <a:satOff val="-76551"/>
                    <a:lumOff val="-78431"/>
                  </a:schemeClr>
                </a:solidFill>
              </a:defRPr>
            </a:lvl1pPr>
          </a:lstStyle>
          <a:p>
            <a:r>
              <a:t>3</a:t>
            </a:r>
          </a:p>
        </p:txBody>
      </p:sp>
      <p:sp>
        <p:nvSpPr>
          <p:cNvPr id="252" name="Label"/>
          <p:cNvSpPr txBox="1">
            <a:spLocks noGrp="1"/>
          </p:cNvSpPr>
          <p:nvPr>
            <p:ph type="body" sz="quarter" idx="26" hasCustomPrompt="1"/>
          </p:nvPr>
        </p:nvSpPr>
        <p:spPr>
          <a:xfrm>
            <a:off x="5640839" y="11782232"/>
            <a:ext cx="3810002" cy="48446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ts val="2400"/>
              </a:lnSpc>
              <a:spcBef>
                <a:spcPts val="0"/>
              </a:spcBef>
              <a:buClrTx/>
              <a:buSzTx/>
              <a:buNone/>
              <a:defRPr sz="2000" b="1" cap="all" spc="300">
                <a:solidFill>
                  <a:schemeClr val="accent1">
                    <a:hueOff val="1309091"/>
                    <a:satOff val="-76551"/>
                    <a:lumOff val="-78431"/>
                    <a:alpha val="60000"/>
                  </a:schemeClr>
                </a:solidFill>
              </a:defRPr>
            </a:lvl1pPr>
          </a:lstStyle>
          <a:p>
            <a:r>
              <a:t>Label</a:t>
            </a:r>
          </a:p>
        </p:txBody>
      </p:sp>
      <p:sp>
        <p:nvSpPr>
          <p:cNvPr id="253" name="16"/>
          <p:cNvSpPr txBox="1">
            <a:spLocks noGrp="1"/>
          </p:cNvSpPr>
          <p:nvPr>
            <p:ph type="body" sz="quarter" idx="27" hasCustomPrompt="1"/>
          </p:nvPr>
        </p:nvSpPr>
        <p:spPr>
          <a:xfrm>
            <a:off x="9450839" y="9962815"/>
            <a:ext cx="3810002" cy="201433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ts val="11500"/>
              </a:lnSpc>
              <a:spcBef>
                <a:spcPts val="0"/>
              </a:spcBef>
              <a:buClrTx/>
              <a:buSzTx/>
              <a:buNone/>
              <a:defRPr sz="10000" b="1">
                <a:solidFill>
                  <a:schemeClr val="accent1">
                    <a:hueOff val="1309091"/>
                    <a:satOff val="-76551"/>
                    <a:lumOff val="-78431"/>
                  </a:schemeClr>
                </a:solidFill>
              </a:defRPr>
            </a:lvl1pPr>
          </a:lstStyle>
          <a:p>
            <a:r>
              <a:t>16</a:t>
            </a:r>
          </a:p>
        </p:txBody>
      </p:sp>
      <p:sp>
        <p:nvSpPr>
          <p:cNvPr id="254" name="Label"/>
          <p:cNvSpPr txBox="1">
            <a:spLocks noGrp="1"/>
          </p:cNvSpPr>
          <p:nvPr>
            <p:ph type="body" sz="quarter" idx="28" hasCustomPrompt="1"/>
          </p:nvPr>
        </p:nvSpPr>
        <p:spPr>
          <a:xfrm>
            <a:off x="9450839" y="11782232"/>
            <a:ext cx="3810002" cy="48446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ts val="2400"/>
              </a:lnSpc>
              <a:spcBef>
                <a:spcPts val="0"/>
              </a:spcBef>
              <a:buClrTx/>
              <a:buSzTx/>
              <a:buNone/>
              <a:defRPr sz="2000" b="1" cap="all" spc="300">
                <a:solidFill>
                  <a:schemeClr val="accent1">
                    <a:hueOff val="1309091"/>
                    <a:satOff val="-76551"/>
                    <a:lumOff val="-78431"/>
                    <a:alpha val="60000"/>
                  </a:schemeClr>
                </a:solidFill>
              </a:defRPr>
            </a:lvl1pPr>
          </a:lstStyle>
          <a:p>
            <a:r>
              <a:t>Label</a:t>
            </a:r>
          </a:p>
        </p:txBody>
      </p:sp>
    </p:spTree>
    <p:extLst>
      <p:ext uri="{BB962C8B-B14F-4D97-AF65-F5344CB8AC3E}">
        <p14:creationId xmlns:p14="http://schemas.microsoft.com/office/powerpoint/2010/main" val="1536295163"/>
      </p:ext>
    </p:extLst>
  </p:cSld>
  <p:clrMapOvr>
    <a:masterClrMapping/>
  </p:clrMapOvr>
  <p:transition spd="med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“Insert your quote here”"/>
          <p:cNvSpPr txBox="1">
            <a:spLocks noGrp="1"/>
          </p:cNvSpPr>
          <p:nvPr>
            <p:ph type="body" idx="21" hasCustomPrompt="1"/>
          </p:nvPr>
        </p:nvSpPr>
        <p:spPr>
          <a:xfrm>
            <a:off x="3170038" y="1015943"/>
            <a:ext cx="18043924" cy="7824534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8800"/>
              </a:lnSpc>
              <a:spcBef>
                <a:spcPts val="0"/>
              </a:spcBef>
              <a:buClrTx/>
              <a:buSzTx/>
              <a:buNone/>
              <a:defRPr sz="8000" b="1">
                <a:solidFill>
                  <a:schemeClr val="accent1">
                    <a:hueOff val="1309091"/>
                    <a:satOff val="-76551"/>
                    <a:lumOff val="-78431"/>
                  </a:schemeClr>
                </a:solidFill>
              </a:defRPr>
            </a:lvl1pPr>
          </a:lstStyle>
          <a:p>
            <a:r>
              <a:t>“Insert your quote here”</a:t>
            </a:r>
          </a:p>
        </p:txBody>
      </p:sp>
      <p:sp>
        <p:nvSpPr>
          <p:cNvPr id="262" name="Full Nam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5039423" y="10130181"/>
            <a:ext cx="16174542" cy="892002"/>
          </a:xfrm>
          <a:prstGeom prst="rect">
            <a:avLst/>
          </a:prstGeom>
        </p:spPr>
        <p:txBody>
          <a:bodyPr lIns="25400" tIns="25400" rIns="25400" bIns="25400" anchor="ctr"/>
          <a:lstStyle>
            <a:lvl1pPr marL="0" indent="0">
              <a:lnSpc>
                <a:spcPts val="3800"/>
              </a:lnSpc>
              <a:spcBef>
                <a:spcPts val="0"/>
              </a:spcBef>
              <a:buClrTx/>
              <a:buSzTx/>
              <a:buNone/>
              <a:defRPr sz="3200">
                <a:solidFill>
                  <a:schemeClr val="accent1">
                    <a:hueOff val="1309091"/>
                    <a:satOff val="-76551"/>
                    <a:lumOff val="-78431"/>
                  </a:schemeClr>
                </a:solidFill>
              </a:defRPr>
            </a:lvl1pPr>
          </a:lstStyle>
          <a:p>
            <a:r>
              <a:t>Full Name</a:t>
            </a:r>
          </a:p>
        </p:txBody>
      </p:sp>
      <p:sp>
        <p:nvSpPr>
          <p:cNvPr id="26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3294" y="12814301"/>
            <a:ext cx="415819" cy="34881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264" name="Line"/>
          <p:cNvSpPr/>
          <p:nvPr/>
        </p:nvSpPr>
        <p:spPr>
          <a:xfrm flipV="1">
            <a:off x="1828801" y="13017501"/>
            <a:ext cx="812802" cy="2"/>
          </a:xfrm>
          <a:prstGeom prst="line">
            <a:avLst/>
          </a:prstGeom>
          <a:ln w="25400">
            <a:solidFill>
              <a:schemeClr val="accent1">
                <a:hueOff val="-9360000"/>
                <a:satOff val="3448"/>
                <a:lumOff val="-49999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tabLst/>
              <a:defRPr>
                <a:solidFill>
                  <a:schemeClr val="accent6">
                    <a:lumOff val="-100000"/>
                  </a:schemeClr>
                </a:solidFill>
              </a:defRPr>
            </a:pPr>
            <a:endParaRPr sz="1800"/>
          </a:p>
        </p:txBody>
      </p:sp>
      <p:sp>
        <p:nvSpPr>
          <p:cNvPr id="265" name="Title"/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5039423" y="9829192"/>
            <a:ext cx="16174542" cy="39878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2100"/>
              </a:lnSpc>
              <a:spcBef>
                <a:spcPts val="0"/>
              </a:spcBef>
              <a:buClrTx/>
              <a:buSzTx/>
              <a:buNone/>
              <a:defRPr sz="1400" b="1" cap="all" spc="210">
                <a:solidFill>
                  <a:schemeClr val="accent1">
                    <a:hueOff val="-9360000"/>
                    <a:satOff val="3448"/>
                    <a:lumOff val="-49999"/>
                  </a:schemeClr>
                </a:solidFill>
              </a:defRPr>
            </a:lvl1pPr>
          </a:lstStyle>
          <a:p>
            <a:r>
              <a:t>Title</a:t>
            </a:r>
          </a:p>
        </p:txBody>
      </p:sp>
      <p:pic>
        <p:nvPicPr>
          <p:cNvPr id="266" name="Trifork_logo_RGB 1.pdf" descr="Trifork_logo_RGB 1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44000" y="12903200"/>
            <a:ext cx="1934308" cy="203200"/>
          </a:xfrm>
          <a:prstGeom prst="rect">
            <a:avLst/>
          </a:prstGeom>
          <a:ln w="12700">
            <a:miter lim="400000"/>
          </a:ln>
        </p:spPr>
      </p:pic>
      <p:sp>
        <p:nvSpPr>
          <p:cNvPr id="267" name="Circle"/>
          <p:cNvSpPr>
            <a:spLocks noGrp="1"/>
          </p:cNvSpPr>
          <p:nvPr>
            <p:ph type="body" sz="quarter" idx="24"/>
          </p:nvPr>
        </p:nvSpPr>
        <p:spPr>
          <a:xfrm>
            <a:off x="3170039" y="9725281"/>
            <a:ext cx="1270002" cy="1270002"/>
          </a:xfrm>
          <a:prstGeom prst="roundRect">
            <a:avLst>
              <a:gd name="adj" fmla="val 50000"/>
            </a:avLst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>
            <a:noAutofit/>
          </a:bodyPr>
          <a:lstStyle>
            <a:lvl1pPr marL="0" indent="0" algn="ctr">
              <a:lnSpc>
                <a:spcPts val="7600"/>
              </a:lnSpc>
              <a:spcBef>
                <a:spcPts val="0"/>
              </a:spcBef>
              <a:buClrTx/>
              <a:buSzTx/>
              <a:buNone/>
              <a:defRPr sz="3200">
                <a:solidFill>
                  <a:schemeClr val="accent6"/>
                </a:solidFill>
              </a:defRPr>
            </a:lvl1pPr>
          </a:lstStyle>
          <a:p>
            <a:pPr marL="0" indent="0" algn="ctr">
              <a:lnSpc>
                <a:spcPts val="3800"/>
              </a:lnSpc>
              <a:spcBef>
                <a:spcPts val="0"/>
              </a:spcBef>
              <a:buClrTx/>
              <a:buSzTx/>
              <a:buNone/>
              <a:defRPr sz="3200">
                <a:solidFill>
                  <a:schemeClr val="accent6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0052765"/>
      </p:ext>
    </p:extLst>
  </p:cSld>
  <p:clrMapOvr>
    <a:masterClrMapping/>
  </p:clrMapOvr>
  <p:transition spd="med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hanks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Thank You!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828800" y="5402297"/>
            <a:ext cx="10363200" cy="203200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4000"/>
              </a:lnSpc>
              <a:spcBef>
                <a:spcPts val="0"/>
              </a:spcBef>
              <a:buClrTx/>
              <a:buSzTx/>
              <a:buNone/>
              <a:defRPr sz="12000" b="1">
                <a:solidFill>
                  <a:schemeClr val="accent1">
                    <a:hueOff val="1309091"/>
                    <a:satOff val="-76551"/>
                    <a:lumOff val="-78431"/>
                  </a:schemeClr>
                </a:solidFill>
              </a:defRPr>
            </a:lvl1pPr>
          </a:lstStyle>
          <a:p>
            <a:r>
              <a:t>Thank You!</a:t>
            </a:r>
          </a:p>
        </p:txBody>
      </p:sp>
      <p:pic>
        <p:nvPicPr>
          <p:cNvPr id="275" name="Trifork_logo_RGB 1.pdf" descr="Trifork_logo_RGB 1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2801" y="965200"/>
            <a:ext cx="2901462" cy="304800"/>
          </a:xfrm>
          <a:prstGeom prst="rect">
            <a:avLst/>
          </a:prstGeom>
          <a:ln w="12700">
            <a:miter lim="400000"/>
          </a:ln>
        </p:spPr>
      </p:pic>
      <p:sp>
        <p:nvSpPr>
          <p:cNvPr id="276" name="Rounded Rectangle"/>
          <p:cNvSpPr>
            <a:spLocks noGrp="1"/>
          </p:cNvSpPr>
          <p:nvPr>
            <p:ph type="body" idx="22"/>
          </p:nvPr>
        </p:nvSpPr>
        <p:spPr>
          <a:xfrm>
            <a:off x="13309600" y="-1219200"/>
            <a:ext cx="12293600" cy="14020800"/>
          </a:xfrm>
          <a:prstGeom prst="roundRect">
            <a:avLst>
              <a:gd name="adj" fmla="val 9917"/>
            </a:avLst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>
            <a:noAutofit/>
          </a:bodyPr>
          <a:lstStyle>
            <a:lvl1pPr marL="0" indent="0" algn="ctr">
              <a:lnSpc>
                <a:spcPts val="7600"/>
              </a:lnSpc>
              <a:spcBef>
                <a:spcPts val="0"/>
              </a:spcBef>
              <a:buClrTx/>
              <a:buSzTx/>
              <a:buNone/>
              <a:defRPr sz="3200">
                <a:solidFill>
                  <a:schemeClr val="accent6"/>
                </a:solidFill>
              </a:defRPr>
            </a:lvl1pPr>
          </a:lstStyle>
          <a:p>
            <a:pPr marL="0" indent="0" algn="ctr">
              <a:lnSpc>
                <a:spcPts val="3800"/>
              </a:lnSpc>
              <a:spcBef>
                <a:spcPts val="0"/>
              </a:spcBef>
              <a:buClrTx/>
              <a:buSzTx/>
              <a:buNone/>
              <a:defRPr sz="3200">
                <a:solidFill>
                  <a:schemeClr val="accent6"/>
                </a:solidFill>
              </a:defRPr>
            </a:pPr>
            <a:endParaRPr/>
          </a:p>
        </p:txBody>
      </p:sp>
      <p:sp>
        <p:nvSpPr>
          <p:cNvPr id="27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3294" y="12814301"/>
            <a:ext cx="415819" cy="3488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>
                    <a:alpha val="40000"/>
                  </a:schemeClr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6149207"/>
      </p:ext>
    </p:extLst>
  </p:cSld>
  <p:clrMapOvr>
    <a:masterClrMapping/>
  </p:clrMapOvr>
  <p:transition spd="med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hanks w/ Subtitl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Thank You!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828800" y="5148297"/>
            <a:ext cx="10363200" cy="203200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4000"/>
              </a:lnSpc>
              <a:spcBef>
                <a:spcPts val="0"/>
              </a:spcBef>
              <a:buClrTx/>
              <a:buSzTx/>
              <a:buNone/>
              <a:defRPr sz="12000" b="1">
                <a:solidFill>
                  <a:schemeClr val="accent1">
                    <a:hueOff val="1309091"/>
                    <a:satOff val="-76551"/>
                    <a:lumOff val="-78431"/>
                  </a:schemeClr>
                </a:solidFill>
              </a:defRPr>
            </a:lvl1pPr>
          </a:lstStyle>
          <a:p>
            <a:r>
              <a:t>Thank You!</a:t>
            </a:r>
          </a:p>
        </p:txBody>
      </p:sp>
      <p:sp>
        <p:nvSpPr>
          <p:cNvPr id="285" name="Any questions?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828800" y="7180294"/>
            <a:ext cx="10363200" cy="165151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5600"/>
              </a:lnSpc>
              <a:spcBef>
                <a:spcPts val="0"/>
              </a:spcBef>
              <a:buClrTx/>
              <a:buSzTx/>
              <a:buNone/>
              <a:defRPr sz="4800">
                <a:solidFill>
                  <a:schemeClr val="accent1">
                    <a:hueOff val="1309091"/>
                    <a:satOff val="-76551"/>
                    <a:lumOff val="-78431"/>
                    <a:alpha val="60000"/>
                  </a:schemeClr>
                </a:solidFill>
              </a:defRPr>
            </a:lvl1pPr>
          </a:lstStyle>
          <a:p>
            <a:r>
              <a:t>Any questions?</a:t>
            </a:r>
          </a:p>
        </p:txBody>
      </p:sp>
      <p:pic>
        <p:nvPicPr>
          <p:cNvPr id="286" name="Trifork_logo_RGB 1.pdf" descr="Trifork_logo_RGB 1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2801" y="965200"/>
            <a:ext cx="2901462" cy="304800"/>
          </a:xfrm>
          <a:prstGeom prst="rect">
            <a:avLst/>
          </a:prstGeom>
          <a:ln w="12700">
            <a:miter lim="400000"/>
          </a:ln>
        </p:spPr>
      </p:pic>
      <p:sp>
        <p:nvSpPr>
          <p:cNvPr id="287" name="Rounded Rectangle"/>
          <p:cNvSpPr>
            <a:spLocks noGrp="1"/>
          </p:cNvSpPr>
          <p:nvPr>
            <p:ph type="body" idx="23"/>
          </p:nvPr>
        </p:nvSpPr>
        <p:spPr>
          <a:xfrm>
            <a:off x="13309600" y="-1219200"/>
            <a:ext cx="12293600" cy="14020800"/>
          </a:xfrm>
          <a:prstGeom prst="roundRect">
            <a:avLst>
              <a:gd name="adj" fmla="val 9917"/>
            </a:avLst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>
            <a:noAutofit/>
          </a:bodyPr>
          <a:lstStyle>
            <a:lvl1pPr marL="0" indent="0" algn="ctr">
              <a:lnSpc>
                <a:spcPts val="7600"/>
              </a:lnSpc>
              <a:spcBef>
                <a:spcPts val="0"/>
              </a:spcBef>
              <a:buClrTx/>
              <a:buSzTx/>
              <a:buNone/>
              <a:defRPr sz="3200">
                <a:solidFill>
                  <a:schemeClr val="accent6"/>
                </a:solidFill>
              </a:defRPr>
            </a:lvl1pPr>
          </a:lstStyle>
          <a:p>
            <a:pPr marL="0" indent="0" algn="ctr">
              <a:lnSpc>
                <a:spcPts val="3800"/>
              </a:lnSpc>
              <a:spcBef>
                <a:spcPts val="0"/>
              </a:spcBef>
              <a:buClrTx/>
              <a:buSzTx/>
              <a:buNone/>
              <a:defRPr sz="3200">
                <a:solidFill>
                  <a:schemeClr val="accent6"/>
                </a:solidFill>
              </a:defRPr>
            </a:pPr>
            <a:endParaRPr/>
          </a:p>
        </p:txBody>
      </p:sp>
      <p:sp>
        <p:nvSpPr>
          <p:cNvPr id="28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3294" y="12814301"/>
            <a:ext cx="415819" cy="3488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>
                    <a:alpha val="40000"/>
                  </a:schemeClr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6097009"/>
      </p:ext>
    </p:extLst>
  </p:cSld>
  <p:clrMapOvr>
    <a:masterClrMapping/>
  </p:clrMapOvr>
  <p:transition spd="med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hanks w/ Contacts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Thank You!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828800" y="4640297"/>
            <a:ext cx="10363200" cy="203200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4000"/>
              </a:lnSpc>
              <a:spcBef>
                <a:spcPts val="0"/>
              </a:spcBef>
              <a:buClrTx/>
              <a:buSzTx/>
              <a:buNone/>
              <a:defRPr sz="12000" b="1">
                <a:solidFill>
                  <a:schemeClr val="accent1">
                    <a:hueOff val="1309091"/>
                    <a:satOff val="-76551"/>
                    <a:lumOff val="-78431"/>
                  </a:schemeClr>
                </a:solidFill>
              </a:defRPr>
            </a:lvl1pPr>
          </a:lstStyle>
          <a:p>
            <a:r>
              <a:t>Thank You!</a:t>
            </a:r>
          </a:p>
        </p:txBody>
      </p:sp>
      <p:sp>
        <p:nvSpPr>
          <p:cNvPr id="296" name="Full Nam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854481" y="9585390"/>
            <a:ext cx="10363202" cy="91058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ts val="5600"/>
              </a:lnSpc>
              <a:spcBef>
                <a:spcPts val="0"/>
              </a:spcBef>
              <a:buClrTx/>
              <a:buSzTx/>
              <a:buNone/>
              <a:defRPr sz="4800">
                <a:solidFill>
                  <a:schemeClr val="accent1">
                    <a:hueOff val="1309091"/>
                    <a:satOff val="-76551"/>
                    <a:lumOff val="-78431"/>
                  </a:schemeClr>
                </a:solidFill>
              </a:defRPr>
            </a:lvl1pPr>
          </a:lstStyle>
          <a:p>
            <a:r>
              <a:t>Full Name</a:t>
            </a:r>
          </a:p>
        </p:txBody>
      </p:sp>
      <p:sp>
        <p:nvSpPr>
          <p:cNvPr id="297" name="Job Title"/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1854481" y="9112479"/>
            <a:ext cx="10363202" cy="384014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ts val="2400"/>
              </a:lnSpc>
              <a:spcBef>
                <a:spcPts val="0"/>
              </a:spcBef>
              <a:buClrTx/>
              <a:buSzTx/>
              <a:buNone/>
              <a:defRPr sz="2000" b="1" cap="all" spc="300">
                <a:solidFill>
                  <a:schemeClr val="accent1">
                    <a:hueOff val="-9360000"/>
                    <a:satOff val="3448"/>
                    <a:lumOff val="-49999"/>
                  </a:schemeClr>
                </a:solidFill>
              </a:defRPr>
            </a:lvl1pPr>
          </a:lstStyle>
          <a:p>
            <a:r>
              <a:t>Job Title</a:t>
            </a:r>
          </a:p>
        </p:txBody>
      </p:sp>
      <p:sp>
        <p:nvSpPr>
          <p:cNvPr id="298" name="mail@trifork.com"/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1828801" y="10954479"/>
            <a:ext cx="4403402" cy="660402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ts val="3800"/>
              </a:lnSpc>
              <a:spcBef>
                <a:spcPts val="0"/>
              </a:spcBef>
              <a:buClrTx/>
              <a:buSzTx/>
              <a:buNone/>
              <a:defRPr sz="3200">
                <a:solidFill>
                  <a:schemeClr val="accent1">
                    <a:hueOff val="1309091"/>
                    <a:satOff val="-76551"/>
                    <a:lumOff val="-78431"/>
                    <a:alpha val="60000"/>
                  </a:schemeClr>
                </a:solidFill>
              </a:defRPr>
            </a:lvl1pPr>
          </a:lstStyle>
          <a:p>
            <a:r>
              <a:t>mail@trifork.com</a:t>
            </a:r>
          </a:p>
        </p:txBody>
      </p:sp>
      <p:sp>
        <p:nvSpPr>
          <p:cNvPr id="299" name="+35 1234 5678"/>
          <p:cNvSpPr txBox="1">
            <a:spLocks noGrp="1"/>
          </p:cNvSpPr>
          <p:nvPr>
            <p:ph type="body" sz="quarter" idx="25" hasCustomPrompt="1"/>
          </p:nvPr>
        </p:nvSpPr>
        <p:spPr>
          <a:xfrm>
            <a:off x="6959601" y="10954479"/>
            <a:ext cx="5258082" cy="660402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ts val="3800"/>
              </a:lnSpc>
              <a:spcBef>
                <a:spcPts val="0"/>
              </a:spcBef>
              <a:buClrTx/>
              <a:buSzTx/>
              <a:buNone/>
              <a:defRPr sz="3200">
                <a:solidFill>
                  <a:schemeClr val="accent1">
                    <a:hueOff val="1309091"/>
                    <a:satOff val="-76551"/>
                    <a:lumOff val="-78431"/>
                    <a:alpha val="60000"/>
                  </a:schemeClr>
                </a:solidFill>
              </a:defRPr>
            </a:lvl1pPr>
          </a:lstStyle>
          <a:p>
            <a:r>
              <a:t>+35 1234 5678</a:t>
            </a:r>
          </a:p>
        </p:txBody>
      </p:sp>
      <p:pic>
        <p:nvPicPr>
          <p:cNvPr id="300" name="Trifork_logo_RGB 1.pdf" descr="Trifork_logo_RGB 1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2801" y="965200"/>
            <a:ext cx="2901462" cy="304800"/>
          </a:xfrm>
          <a:prstGeom prst="rect">
            <a:avLst/>
          </a:prstGeom>
          <a:ln w="12700">
            <a:miter lim="400000"/>
          </a:ln>
        </p:spPr>
      </p:pic>
      <p:sp>
        <p:nvSpPr>
          <p:cNvPr id="301" name="Rounded Rectangle"/>
          <p:cNvSpPr>
            <a:spLocks noGrp="1"/>
          </p:cNvSpPr>
          <p:nvPr>
            <p:ph type="body" idx="26"/>
          </p:nvPr>
        </p:nvSpPr>
        <p:spPr>
          <a:xfrm>
            <a:off x="13309600" y="-1219200"/>
            <a:ext cx="12293600" cy="14020800"/>
          </a:xfrm>
          <a:prstGeom prst="roundRect">
            <a:avLst>
              <a:gd name="adj" fmla="val 9917"/>
            </a:avLst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>
            <a:noAutofit/>
          </a:bodyPr>
          <a:lstStyle>
            <a:lvl1pPr marL="0" indent="0" algn="ctr">
              <a:lnSpc>
                <a:spcPts val="7600"/>
              </a:lnSpc>
              <a:spcBef>
                <a:spcPts val="0"/>
              </a:spcBef>
              <a:buClrTx/>
              <a:buSzTx/>
              <a:buNone/>
              <a:defRPr sz="3200">
                <a:solidFill>
                  <a:schemeClr val="accent6"/>
                </a:solidFill>
              </a:defRPr>
            </a:lvl1pPr>
          </a:lstStyle>
          <a:p>
            <a:pPr marL="0" indent="0" algn="ctr">
              <a:lnSpc>
                <a:spcPts val="3800"/>
              </a:lnSpc>
              <a:spcBef>
                <a:spcPts val="0"/>
              </a:spcBef>
              <a:buClrTx/>
              <a:buSzTx/>
              <a:buNone/>
              <a:defRPr sz="3200">
                <a:solidFill>
                  <a:schemeClr val="accent6"/>
                </a:solidFill>
              </a:defRPr>
            </a:pPr>
            <a:endParaRPr/>
          </a:p>
        </p:txBody>
      </p:sp>
      <p:sp>
        <p:nvSpPr>
          <p:cNvPr id="30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3294" y="12814301"/>
            <a:ext cx="415819" cy="3488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>
                    <a:alpha val="40000"/>
                  </a:schemeClr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5456007"/>
      </p:ext>
    </p:extLst>
  </p:cSld>
  <p:clrMapOvr>
    <a:masterClrMapping/>
  </p:clrMapOvr>
  <p:transition spd="med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ark Start">
    <p:bg>
      <p:bgPr>
        <a:solidFill>
          <a:schemeClr val="accent1">
            <a:hueOff val="1309091"/>
            <a:satOff val="-76551"/>
            <a:lumOff val="-78431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Title Text"/>
          <p:cNvSpPr txBox="1">
            <a:spLocks noGrp="1"/>
          </p:cNvSpPr>
          <p:nvPr>
            <p:ph type="title"/>
          </p:nvPr>
        </p:nvSpPr>
        <p:spPr>
          <a:xfrm>
            <a:off x="1828800" y="5521861"/>
            <a:ext cx="9652000" cy="5969002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>
                <a:solidFill>
                  <a:srgbClr val="F2D2BB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10" name="Label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828800" y="4663538"/>
            <a:ext cx="9652000" cy="4343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ClrTx/>
              <a:buSzTx/>
              <a:buNone/>
              <a:defRPr sz="2000" b="1" cap="all" spc="300">
                <a:solidFill>
                  <a:srgbClr val="F2D2BB"/>
                </a:solidFill>
              </a:defRPr>
            </a:lvl1pPr>
          </a:lstStyle>
          <a:p>
            <a:r>
              <a:t>Label</a:t>
            </a:r>
          </a:p>
        </p:txBody>
      </p:sp>
      <p:pic>
        <p:nvPicPr>
          <p:cNvPr id="311" name="Trifork_logo_neg_RGB.pdf" descr="Trifork_logo_neg_RGB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801" y="965200"/>
            <a:ext cx="2901462" cy="304800"/>
          </a:xfrm>
          <a:prstGeom prst="rect">
            <a:avLst/>
          </a:prstGeom>
          <a:ln w="12700">
            <a:miter lim="400000"/>
          </a:ln>
        </p:spPr>
      </p:pic>
      <p:sp>
        <p:nvSpPr>
          <p:cNvPr id="312" name="Rounded Rectangle"/>
          <p:cNvSpPr>
            <a:spLocks noGrp="1"/>
          </p:cNvSpPr>
          <p:nvPr>
            <p:ph type="body" idx="22"/>
          </p:nvPr>
        </p:nvSpPr>
        <p:spPr>
          <a:xfrm>
            <a:off x="13309600" y="1219200"/>
            <a:ext cx="12293600" cy="13716000"/>
          </a:xfrm>
          <a:prstGeom prst="roundRect">
            <a:avLst>
              <a:gd name="adj" fmla="val 9917"/>
            </a:avLst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>
            <a:noAutofit/>
          </a:bodyPr>
          <a:lstStyle>
            <a:lvl1pPr marL="0" indent="0" algn="ctr">
              <a:lnSpc>
                <a:spcPts val="7600"/>
              </a:lnSpc>
              <a:spcBef>
                <a:spcPts val="0"/>
              </a:spcBef>
              <a:buClrTx/>
              <a:buSzTx/>
              <a:buNone/>
              <a:defRPr sz="3200">
                <a:solidFill>
                  <a:schemeClr val="accent6"/>
                </a:solidFill>
              </a:defRPr>
            </a:lvl1pPr>
          </a:lstStyle>
          <a:p>
            <a:pPr marL="0" indent="0" algn="ctr">
              <a:lnSpc>
                <a:spcPts val="3800"/>
              </a:lnSpc>
              <a:spcBef>
                <a:spcPts val="0"/>
              </a:spcBef>
              <a:buClrTx/>
              <a:buSzTx/>
              <a:buNone/>
              <a:defRPr sz="3200">
                <a:solidFill>
                  <a:schemeClr val="accent6"/>
                </a:solidFill>
              </a:defRPr>
            </a:pPr>
            <a:endParaRPr/>
          </a:p>
        </p:txBody>
      </p:sp>
      <p:sp>
        <p:nvSpPr>
          <p:cNvPr id="3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3294" y="12814301"/>
            <a:ext cx="415819" cy="3488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>
                    <a:alpha val="40000"/>
                  </a:schemeClr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097523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743DD-1C7E-BF98-9FB0-98732D9421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28800" y="2210400"/>
            <a:ext cx="11455200" cy="1828800"/>
          </a:xfrm>
        </p:spPr>
        <p:txBody>
          <a:bodyPr lIns="0" tIns="0" rIns="0" bIns="0" anchor="t">
            <a:normAutofit/>
          </a:bodyPr>
          <a:lstStyle/>
          <a:p>
            <a:r>
              <a:rPr lang="en-GB" dirty="0"/>
              <a:t>Title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5CAC3E-D273-8D7A-6998-BA7247B5E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15C3A-03EB-F44E-AF21-A5C71E373AA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59FD29E-3DD9-BA5B-2F7D-87A87A00F3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15200" y="892800"/>
            <a:ext cx="11275200" cy="4320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ts val="2400"/>
              </a:lnSpc>
              <a:buNone/>
              <a:defRPr sz="2000" b="1" i="0" spc="30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2421602-E917-A82E-A456-B145976D5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7600" y="3952800"/>
            <a:ext cx="11455200" cy="4924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3A77A74-5B60-35F0-29F1-5435BA5EFBE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4500800" y="813600"/>
            <a:ext cx="9064800" cy="12088800"/>
          </a:xfrm>
          <a:prstGeom prst="roundRect">
            <a:avLst>
              <a:gd name="adj" fmla="val 4456"/>
            </a:avLst>
          </a:prstGeom>
          <a:gradFill>
            <a:gsLst>
              <a:gs pos="0">
                <a:schemeClr val="accent4"/>
              </a:gs>
              <a:gs pos="100000">
                <a:schemeClr val="accent3"/>
              </a:gs>
            </a:gsLst>
            <a:lin ang="8100000" scaled="0"/>
          </a:gra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F298090-8651-E5F1-0C7F-D99451687A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27600" y="9957600"/>
            <a:ext cx="3808800" cy="20232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8000" b="1" i="0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828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6923743-222E-F65F-9F14-D76010623E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828800" y="11786400"/>
            <a:ext cx="3808800" cy="734400"/>
          </a:xfrm>
        </p:spPr>
        <p:txBody>
          <a:bodyPr lIns="0" tIns="0" rIns="0" bIns="0" anchor="t"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spc="300" baseline="0">
                <a:solidFill>
                  <a:srgbClr val="2C3A41">
                    <a:alpha val="60000"/>
                  </a:srgbClr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2C71330D-C9D8-1983-4EE0-713A1525E61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636400" y="9957600"/>
            <a:ext cx="3808800" cy="20232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8000" b="1" i="0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3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E56CDF55-D0FC-8B0C-9C74-CCD779EF70F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637600" y="11786400"/>
            <a:ext cx="3808800" cy="734400"/>
          </a:xfrm>
        </p:spPr>
        <p:txBody>
          <a:bodyPr lIns="0" tIns="0" rIns="0" bIns="0" anchor="t"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spc="300" baseline="0">
                <a:solidFill>
                  <a:srgbClr val="2C3A41">
                    <a:alpha val="60000"/>
                  </a:srgbClr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379B0230-114E-642F-E3FF-F408088C464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442800" y="9957600"/>
            <a:ext cx="3808800" cy="20232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8000" b="1" i="0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16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45C60E47-08B4-B051-38FE-3F3350DDB3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444000" y="11786400"/>
            <a:ext cx="3808800" cy="734400"/>
          </a:xfrm>
        </p:spPr>
        <p:txBody>
          <a:bodyPr lIns="0" tIns="0" rIns="0" bIns="0" anchor="t"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spc="300" baseline="0">
                <a:solidFill>
                  <a:srgbClr val="2C3A41">
                    <a:alpha val="60000"/>
                  </a:srgbClr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</p:spTree>
    <p:extLst>
      <p:ext uri="{BB962C8B-B14F-4D97-AF65-F5344CB8AC3E}">
        <p14:creationId xmlns:p14="http://schemas.microsoft.com/office/powerpoint/2010/main" val="366258377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ark Divider – Only Title">
    <p:bg>
      <p:bgPr>
        <a:solidFill>
          <a:schemeClr val="accent1">
            <a:hueOff val="1309091"/>
            <a:satOff val="-76551"/>
            <a:lumOff val="-78431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D2BB"/>
                </a:solidFill>
              </a:defRPr>
            </a:lvl1pPr>
          </a:lstStyle>
          <a:p>
            <a:r>
              <a:t>Title Text</a:t>
            </a:r>
          </a:p>
        </p:txBody>
      </p:sp>
      <p:pic>
        <p:nvPicPr>
          <p:cNvPr id="321" name="Trifork_logo_neg_RGB.pdf" descr="Trifork_logo_neg_RGB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44061" y="12903200"/>
            <a:ext cx="1934310" cy="203200"/>
          </a:xfrm>
          <a:prstGeom prst="rect">
            <a:avLst/>
          </a:prstGeom>
          <a:ln w="12700">
            <a:miter lim="400000"/>
          </a:ln>
        </p:spPr>
      </p:pic>
      <p:sp>
        <p:nvSpPr>
          <p:cNvPr id="3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3294" y="12814301"/>
            <a:ext cx="415819" cy="3488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>
                    <a:alpha val="40000"/>
                  </a:schemeClr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323" name="Line"/>
          <p:cNvSpPr/>
          <p:nvPr/>
        </p:nvSpPr>
        <p:spPr>
          <a:xfrm flipV="1">
            <a:off x="1828801" y="13017501"/>
            <a:ext cx="812802" cy="2"/>
          </a:xfrm>
          <a:prstGeom prst="line">
            <a:avLst/>
          </a:prstGeom>
          <a:ln w="25400">
            <a:solidFill>
              <a:srgbClr val="F2D2BB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tabLst/>
              <a:defRPr>
                <a:solidFill>
                  <a:schemeClr val="accent6">
                    <a:lumOff val="-100000"/>
                  </a:schemeClr>
                </a:solidFill>
              </a:defRPr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4286841262"/>
      </p:ext>
    </p:extLst>
  </p:cSld>
  <p:clrMapOvr>
    <a:masterClrMapping/>
  </p:clrMapOvr>
  <p:transition spd="med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ark Divider – Image">
    <p:bg>
      <p:bgPr>
        <a:solidFill>
          <a:schemeClr val="accent1">
            <a:hueOff val="1309091"/>
            <a:satOff val="-76551"/>
            <a:lumOff val="-78431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Title Text"/>
          <p:cNvSpPr txBox="1">
            <a:spLocks noGrp="1"/>
          </p:cNvSpPr>
          <p:nvPr>
            <p:ph type="title"/>
          </p:nvPr>
        </p:nvSpPr>
        <p:spPr>
          <a:xfrm>
            <a:off x="1828800" y="2945183"/>
            <a:ext cx="11455400" cy="70636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D2BB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12800" y="12814300"/>
            <a:ext cx="353416" cy="595035"/>
          </a:xfrm>
          <a:prstGeom prst="rect">
            <a:avLst/>
          </a:prstGeom>
        </p:spPr>
        <p:txBody>
          <a:bodyPr wrap="square"/>
          <a:lstStyle>
            <a:lvl1pPr>
              <a:defRPr>
                <a:solidFill>
                  <a:schemeClr val="accent6">
                    <a:alpha val="40000"/>
                  </a:schemeClr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332" name="Line"/>
          <p:cNvSpPr/>
          <p:nvPr/>
        </p:nvSpPr>
        <p:spPr>
          <a:xfrm flipV="1">
            <a:off x="1828801" y="13017501"/>
            <a:ext cx="812802" cy="2"/>
          </a:xfrm>
          <a:prstGeom prst="line">
            <a:avLst/>
          </a:prstGeom>
          <a:ln w="25400">
            <a:solidFill>
              <a:srgbClr val="F2D2BB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tabLst/>
              <a:defRPr>
                <a:solidFill>
                  <a:schemeClr val="accent6">
                    <a:lumOff val="-100000"/>
                  </a:schemeClr>
                </a:solidFill>
              </a:defRPr>
            </a:pPr>
            <a:endParaRPr sz="1800"/>
          </a:p>
        </p:txBody>
      </p:sp>
      <p:pic>
        <p:nvPicPr>
          <p:cNvPr id="333" name="Trifork_logo_neg_RGB.pdf" descr="Trifork_logo_neg_RGB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801" y="609600"/>
            <a:ext cx="1934310" cy="203200"/>
          </a:xfrm>
          <a:prstGeom prst="rect">
            <a:avLst/>
          </a:prstGeom>
          <a:ln w="12700">
            <a:miter lim="400000"/>
          </a:ln>
        </p:spPr>
      </p:pic>
      <p:sp>
        <p:nvSpPr>
          <p:cNvPr id="334" name="Rounded Rectangle"/>
          <p:cNvSpPr>
            <a:spLocks noGrp="1"/>
          </p:cNvSpPr>
          <p:nvPr>
            <p:ph type="body" sz="half" idx="21"/>
          </p:nvPr>
        </p:nvSpPr>
        <p:spPr>
          <a:xfrm>
            <a:off x="14503400" y="812800"/>
            <a:ext cx="9067800" cy="12090400"/>
          </a:xfrm>
          <a:prstGeom prst="roundRect">
            <a:avLst>
              <a:gd name="adj" fmla="val 4482"/>
            </a:avLst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>
            <a:noAutofit/>
          </a:bodyPr>
          <a:lstStyle>
            <a:lvl1pPr marL="0" indent="0" algn="ctr">
              <a:lnSpc>
                <a:spcPts val="7600"/>
              </a:lnSpc>
              <a:spcBef>
                <a:spcPts val="0"/>
              </a:spcBef>
              <a:buClrTx/>
              <a:buSzTx/>
              <a:buNone/>
              <a:defRPr sz="3200">
                <a:solidFill>
                  <a:schemeClr val="accent6"/>
                </a:solidFill>
              </a:defRPr>
            </a:lvl1pPr>
          </a:lstStyle>
          <a:p>
            <a:pPr marL="0" indent="0" algn="ctr">
              <a:lnSpc>
                <a:spcPts val="3800"/>
              </a:lnSpc>
              <a:spcBef>
                <a:spcPts val="0"/>
              </a:spcBef>
              <a:buClrTx/>
              <a:buSzTx/>
              <a:buNone/>
              <a:defRPr sz="3200">
                <a:solidFill>
                  <a:schemeClr val="accent6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6958010"/>
      </p:ext>
    </p:extLst>
  </p:cSld>
  <p:clrMapOvr>
    <a:masterClrMapping/>
  </p:clrMapOvr>
  <p:transition spd="med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ark Divider – Info Centered">
    <p:bg>
      <p:bgPr>
        <a:solidFill>
          <a:schemeClr val="accent1">
            <a:hueOff val="1309091"/>
            <a:satOff val="-76551"/>
            <a:lumOff val="-78431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Title Text"/>
          <p:cNvSpPr txBox="1">
            <a:spLocks noGrp="1"/>
          </p:cNvSpPr>
          <p:nvPr>
            <p:ph type="title"/>
          </p:nvPr>
        </p:nvSpPr>
        <p:spPr>
          <a:xfrm>
            <a:off x="1828800" y="3792009"/>
            <a:ext cx="10896600" cy="3535478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F2D2BB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4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828800" y="7512219"/>
            <a:ext cx="10896600" cy="449580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ClrTx/>
              <a:buSzTx/>
              <a:buNone/>
              <a:defRPr>
                <a:solidFill>
                  <a:schemeClr val="accent6">
                    <a:alpha val="80000"/>
                  </a:schemeClr>
                </a:solidFill>
              </a:defRPr>
            </a:lvl1pPr>
            <a:lvl2pPr marL="0" indent="228600">
              <a:buClrTx/>
              <a:buSzTx/>
              <a:buNone/>
              <a:defRPr>
                <a:solidFill>
                  <a:schemeClr val="accent6">
                    <a:alpha val="80000"/>
                  </a:schemeClr>
                </a:solidFill>
              </a:defRPr>
            </a:lvl2pPr>
            <a:lvl3pPr marL="0" indent="457200">
              <a:buClrTx/>
              <a:buSzTx/>
              <a:buNone/>
              <a:defRPr>
                <a:solidFill>
                  <a:schemeClr val="accent6">
                    <a:alpha val="80000"/>
                  </a:schemeClr>
                </a:solidFill>
              </a:defRPr>
            </a:lvl3pPr>
            <a:lvl4pPr marL="0" indent="685800">
              <a:buClrTx/>
              <a:buSzTx/>
              <a:buNone/>
              <a:defRPr>
                <a:solidFill>
                  <a:schemeClr val="accent6">
                    <a:alpha val="80000"/>
                  </a:schemeClr>
                </a:solidFill>
              </a:defRPr>
            </a:lvl4pPr>
            <a:lvl5pPr marL="0" indent="914400">
              <a:buClrTx/>
              <a:buSzTx/>
              <a:buNone/>
              <a:defRPr>
                <a:solidFill>
                  <a:schemeClr val="accent6">
                    <a:alpha val="80000"/>
                  </a:schemeClr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3294" y="12814301"/>
            <a:ext cx="415819" cy="3488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>
                    <a:alpha val="40000"/>
                  </a:schemeClr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344" name="Line"/>
          <p:cNvSpPr/>
          <p:nvPr/>
        </p:nvSpPr>
        <p:spPr>
          <a:xfrm flipV="1">
            <a:off x="1828801" y="13017501"/>
            <a:ext cx="812802" cy="2"/>
          </a:xfrm>
          <a:prstGeom prst="line">
            <a:avLst/>
          </a:prstGeom>
          <a:ln w="25400">
            <a:solidFill>
              <a:srgbClr val="F2D2BB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tabLst/>
              <a:defRPr>
                <a:solidFill>
                  <a:schemeClr val="accent6">
                    <a:lumOff val="-100000"/>
                  </a:schemeClr>
                </a:solidFill>
              </a:defRPr>
            </a:pPr>
            <a:endParaRPr sz="1800"/>
          </a:p>
        </p:txBody>
      </p:sp>
      <p:pic>
        <p:nvPicPr>
          <p:cNvPr id="345" name="Trifork_logo_neg_RGB.pdf" descr="Trifork_logo_neg_RGB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801" y="609600"/>
            <a:ext cx="1934310" cy="203200"/>
          </a:xfrm>
          <a:prstGeom prst="rect">
            <a:avLst/>
          </a:prstGeom>
          <a:ln w="12700">
            <a:miter lim="400000"/>
          </a:ln>
        </p:spPr>
      </p:pic>
      <p:sp>
        <p:nvSpPr>
          <p:cNvPr id="346" name="Rounded Rectangle"/>
          <p:cNvSpPr>
            <a:spLocks noGrp="1"/>
          </p:cNvSpPr>
          <p:nvPr>
            <p:ph type="body" sz="half" idx="21"/>
          </p:nvPr>
        </p:nvSpPr>
        <p:spPr>
          <a:xfrm>
            <a:off x="14503400" y="812800"/>
            <a:ext cx="9067800" cy="12090400"/>
          </a:xfrm>
          <a:prstGeom prst="roundRect">
            <a:avLst>
              <a:gd name="adj" fmla="val 4482"/>
            </a:avLst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>
            <a:noAutofit/>
          </a:bodyPr>
          <a:lstStyle>
            <a:lvl1pPr marL="0" indent="0" algn="ctr">
              <a:lnSpc>
                <a:spcPts val="7600"/>
              </a:lnSpc>
              <a:spcBef>
                <a:spcPts val="0"/>
              </a:spcBef>
              <a:buClrTx/>
              <a:buSzTx/>
              <a:buNone/>
              <a:defRPr sz="3200">
                <a:solidFill>
                  <a:schemeClr val="accent6"/>
                </a:solidFill>
              </a:defRPr>
            </a:lvl1pPr>
          </a:lstStyle>
          <a:p>
            <a:pPr marL="0" indent="0" algn="ctr">
              <a:lnSpc>
                <a:spcPts val="3800"/>
              </a:lnSpc>
              <a:spcBef>
                <a:spcPts val="0"/>
              </a:spcBef>
              <a:buClrTx/>
              <a:buSzTx/>
              <a:buNone/>
              <a:defRPr sz="3200">
                <a:solidFill>
                  <a:schemeClr val="accent6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7899985"/>
      </p:ext>
    </p:extLst>
  </p:cSld>
  <p:clrMapOvr>
    <a:masterClrMapping/>
  </p:clrMapOvr>
  <p:transition spd="med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ark Divider – Info Top">
    <p:bg>
      <p:bgPr>
        <a:solidFill>
          <a:schemeClr val="accent1">
            <a:hueOff val="1309091"/>
            <a:satOff val="-76551"/>
            <a:lumOff val="-78431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Title Text"/>
          <p:cNvSpPr txBox="1">
            <a:spLocks noGrp="1"/>
          </p:cNvSpPr>
          <p:nvPr>
            <p:ph type="title"/>
          </p:nvPr>
        </p:nvSpPr>
        <p:spPr>
          <a:xfrm>
            <a:off x="1828800" y="2414123"/>
            <a:ext cx="10896600" cy="2286002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F2D2BB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5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828800" y="4630855"/>
            <a:ext cx="10896600" cy="69875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ClrTx/>
              <a:buSzTx/>
              <a:buNone/>
              <a:defRPr>
                <a:solidFill>
                  <a:schemeClr val="accent6">
                    <a:alpha val="80000"/>
                  </a:schemeClr>
                </a:solidFill>
              </a:defRPr>
            </a:lvl1pPr>
            <a:lvl2pPr marL="0" indent="228600">
              <a:buClrTx/>
              <a:buSzTx/>
              <a:buNone/>
              <a:defRPr>
                <a:solidFill>
                  <a:schemeClr val="accent6">
                    <a:alpha val="80000"/>
                  </a:schemeClr>
                </a:solidFill>
              </a:defRPr>
            </a:lvl2pPr>
            <a:lvl3pPr marL="0" indent="457200">
              <a:buClrTx/>
              <a:buSzTx/>
              <a:buNone/>
              <a:defRPr>
                <a:solidFill>
                  <a:schemeClr val="accent6">
                    <a:alpha val="80000"/>
                  </a:schemeClr>
                </a:solidFill>
              </a:defRPr>
            </a:lvl3pPr>
            <a:lvl4pPr marL="0" indent="685800">
              <a:buClrTx/>
              <a:buSzTx/>
              <a:buNone/>
              <a:defRPr>
                <a:solidFill>
                  <a:schemeClr val="accent6">
                    <a:alpha val="80000"/>
                  </a:schemeClr>
                </a:solidFill>
              </a:defRPr>
            </a:lvl4pPr>
            <a:lvl5pPr marL="0" indent="914400">
              <a:buClrTx/>
              <a:buSzTx/>
              <a:buNone/>
              <a:defRPr>
                <a:solidFill>
                  <a:schemeClr val="accent6">
                    <a:alpha val="80000"/>
                  </a:schemeClr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3294" y="12814301"/>
            <a:ext cx="415819" cy="3488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>
                    <a:alpha val="40000"/>
                  </a:schemeClr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356" name="Line"/>
          <p:cNvSpPr/>
          <p:nvPr/>
        </p:nvSpPr>
        <p:spPr>
          <a:xfrm flipV="1">
            <a:off x="1828801" y="13017501"/>
            <a:ext cx="812802" cy="2"/>
          </a:xfrm>
          <a:prstGeom prst="line">
            <a:avLst/>
          </a:prstGeom>
          <a:ln w="25400">
            <a:solidFill>
              <a:srgbClr val="F2D2BB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tabLst/>
              <a:defRPr>
                <a:solidFill>
                  <a:schemeClr val="accent6">
                    <a:lumOff val="-100000"/>
                  </a:schemeClr>
                </a:solidFill>
              </a:defRPr>
            </a:pPr>
            <a:endParaRPr sz="1800"/>
          </a:p>
        </p:txBody>
      </p:sp>
      <p:pic>
        <p:nvPicPr>
          <p:cNvPr id="357" name="Trifork_logo_neg_RGB.pdf" descr="Trifork_logo_neg_RGB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801" y="609600"/>
            <a:ext cx="1934310" cy="203200"/>
          </a:xfrm>
          <a:prstGeom prst="rect">
            <a:avLst/>
          </a:prstGeom>
          <a:ln w="12700">
            <a:miter lim="400000"/>
          </a:ln>
        </p:spPr>
      </p:pic>
      <p:sp>
        <p:nvSpPr>
          <p:cNvPr id="358" name="Rounded Rectangle"/>
          <p:cNvSpPr>
            <a:spLocks noGrp="1"/>
          </p:cNvSpPr>
          <p:nvPr>
            <p:ph type="body" sz="half" idx="21"/>
          </p:nvPr>
        </p:nvSpPr>
        <p:spPr>
          <a:xfrm>
            <a:off x="14503400" y="812800"/>
            <a:ext cx="9067800" cy="12090400"/>
          </a:xfrm>
          <a:prstGeom prst="roundRect">
            <a:avLst>
              <a:gd name="adj" fmla="val 4482"/>
            </a:avLst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>
            <a:noAutofit/>
          </a:bodyPr>
          <a:lstStyle>
            <a:lvl1pPr marL="0" indent="0" algn="ctr">
              <a:lnSpc>
                <a:spcPts val="7600"/>
              </a:lnSpc>
              <a:spcBef>
                <a:spcPts val="0"/>
              </a:spcBef>
              <a:buClrTx/>
              <a:buSzTx/>
              <a:buNone/>
              <a:defRPr sz="3200">
                <a:solidFill>
                  <a:schemeClr val="accent6"/>
                </a:solidFill>
              </a:defRPr>
            </a:lvl1pPr>
          </a:lstStyle>
          <a:p>
            <a:pPr marL="0" indent="0" algn="ctr">
              <a:lnSpc>
                <a:spcPts val="3800"/>
              </a:lnSpc>
              <a:spcBef>
                <a:spcPts val="0"/>
              </a:spcBef>
              <a:buClrTx/>
              <a:buSzTx/>
              <a:buNone/>
              <a:defRPr sz="3200">
                <a:solidFill>
                  <a:schemeClr val="accent6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39454006"/>
      </p:ext>
    </p:extLst>
  </p:cSld>
  <p:clrMapOvr>
    <a:masterClrMapping/>
  </p:clrMapOvr>
  <p:transition spd="med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ark Divider w/ Label">
    <p:bg>
      <p:bgPr>
        <a:solidFill>
          <a:schemeClr val="accent1">
            <a:hueOff val="1309091"/>
            <a:satOff val="-76551"/>
            <a:lumOff val="-78431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Label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828800" y="2089375"/>
            <a:ext cx="10896600" cy="58051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ClrTx/>
              <a:buSzTx/>
              <a:buNone/>
              <a:defRPr sz="2000" b="1" cap="all" spc="300">
                <a:solidFill>
                  <a:srgbClr val="F2D2BB"/>
                </a:solidFill>
              </a:defRPr>
            </a:lvl1pPr>
          </a:lstStyle>
          <a:p>
            <a:r>
              <a:t>Label</a:t>
            </a:r>
          </a:p>
        </p:txBody>
      </p:sp>
      <p:sp>
        <p:nvSpPr>
          <p:cNvPr id="366" name="Title Text"/>
          <p:cNvSpPr txBox="1">
            <a:spLocks noGrp="1"/>
          </p:cNvSpPr>
          <p:nvPr>
            <p:ph type="title"/>
          </p:nvPr>
        </p:nvSpPr>
        <p:spPr>
          <a:xfrm>
            <a:off x="1828800" y="2795123"/>
            <a:ext cx="10896600" cy="2286002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F2D2BB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828800" y="5011855"/>
            <a:ext cx="10896600" cy="69875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ClrTx/>
              <a:buSzTx/>
              <a:buNone/>
              <a:defRPr>
                <a:solidFill>
                  <a:schemeClr val="accent6">
                    <a:alpha val="80000"/>
                  </a:schemeClr>
                </a:solidFill>
              </a:defRPr>
            </a:lvl1pPr>
            <a:lvl2pPr marL="0" indent="228600">
              <a:buClrTx/>
              <a:buSzTx/>
              <a:buNone/>
              <a:defRPr>
                <a:solidFill>
                  <a:schemeClr val="accent6">
                    <a:alpha val="80000"/>
                  </a:schemeClr>
                </a:solidFill>
              </a:defRPr>
            </a:lvl2pPr>
            <a:lvl3pPr marL="0" indent="457200">
              <a:buClrTx/>
              <a:buSzTx/>
              <a:buNone/>
              <a:defRPr>
                <a:solidFill>
                  <a:schemeClr val="accent6">
                    <a:alpha val="80000"/>
                  </a:schemeClr>
                </a:solidFill>
              </a:defRPr>
            </a:lvl3pPr>
            <a:lvl4pPr marL="0" indent="685800">
              <a:buClrTx/>
              <a:buSzTx/>
              <a:buNone/>
              <a:defRPr>
                <a:solidFill>
                  <a:schemeClr val="accent6">
                    <a:alpha val="80000"/>
                  </a:schemeClr>
                </a:solidFill>
              </a:defRPr>
            </a:lvl4pPr>
            <a:lvl5pPr marL="0" indent="914400">
              <a:buClrTx/>
              <a:buSzTx/>
              <a:buNone/>
              <a:defRPr>
                <a:solidFill>
                  <a:schemeClr val="accent6">
                    <a:alpha val="80000"/>
                  </a:schemeClr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3294" y="12814301"/>
            <a:ext cx="415819" cy="3488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>
                    <a:alpha val="40000"/>
                  </a:schemeClr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369" name="Line"/>
          <p:cNvSpPr/>
          <p:nvPr/>
        </p:nvSpPr>
        <p:spPr>
          <a:xfrm flipV="1">
            <a:off x="1828801" y="13017501"/>
            <a:ext cx="812802" cy="2"/>
          </a:xfrm>
          <a:prstGeom prst="line">
            <a:avLst/>
          </a:prstGeom>
          <a:ln w="25400">
            <a:solidFill>
              <a:srgbClr val="F2D2BB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tabLst/>
              <a:defRPr>
                <a:solidFill>
                  <a:schemeClr val="accent6">
                    <a:lumOff val="-100000"/>
                  </a:schemeClr>
                </a:solidFill>
              </a:defRPr>
            </a:pPr>
            <a:endParaRPr sz="1800"/>
          </a:p>
        </p:txBody>
      </p:sp>
      <p:pic>
        <p:nvPicPr>
          <p:cNvPr id="370" name="Trifork_logo_neg_RGB.pdf" descr="Trifork_logo_neg_RGB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801" y="609600"/>
            <a:ext cx="1934310" cy="203200"/>
          </a:xfrm>
          <a:prstGeom prst="rect">
            <a:avLst/>
          </a:prstGeom>
          <a:ln w="12700">
            <a:miter lim="400000"/>
          </a:ln>
        </p:spPr>
      </p:pic>
      <p:sp>
        <p:nvSpPr>
          <p:cNvPr id="371" name="Rounded Rectangle"/>
          <p:cNvSpPr>
            <a:spLocks noGrp="1"/>
          </p:cNvSpPr>
          <p:nvPr>
            <p:ph type="body" sz="half" idx="22"/>
          </p:nvPr>
        </p:nvSpPr>
        <p:spPr>
          <a:xfrm>
            <a:off x="14503400" y="812800"/>
            <a:ext cx="9067800" cy="12090400"/>
          </a:xfrm>
          <a:prstGeom prst="roundRect">
            <a:avLst>
              <a:gd name="adj" fmla="val 4482"/>
            </a:avLst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>
            <a:noAutofit/>
          </a:bodyPr>
          <a:lstStyle>
            <a:lvl1pPr marL="0" indent="0" algn="ctr">
              <a:lnSpc>
                <a:spcPts val="7600"/>
              </a:lnSpc>
              <a:spcBef>
                <a:spcPts val="0"/>
              </a:spcBef>
              <a:buClrTx/>
              <a:buSzTx/>
              <a:buNone/>
              <a:defRPr sz="3200">
                <a:solidFill>
                  <a:schemeClr val="accent6"/>
                </a:solidFill>
              </a:defRPr>
            </a:lvl1pPr>
          </a:lstStyle>
          <a:p>
            <a:pPr marL="0" indent="0" algn="ctr">
              <a:lnSpc>
                <a:spcPts val="3800"/>
              </a:lnSpc>
              <a:spcBef>
                <a:spcPts val="0"/>
              </a:spcBef>
              <a:buClrTx/>
              <a:buSzTx/>
              <a:buNone/>
              <a:defRPr sz="3200">
                <a:solidFill>
                  <a:schemeClr val="accent6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6332055"/>
      </p:ext>
    </p:extLst>
  </p:cSld>
  <p:clrMapOvr>
    <a:masterClrMapping/>
  </p:clrMapOvr>
  <p:transition spd="med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ark Divider – Body Indent">
    <p:bg>
      <p:bgPr>
        <a:solidFill>
          <a:schemeClr val="accent1">
            <a:hueOff val="1309091"/>
            <a:satOff val="-76551"/>
            <a:lumOff val="-78431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Title Text"/>
          <p:cNvSpPr txBox="1">
            <a:spLocks noGrp="1"/>
          </p:cNvSpPr>
          <p:nvPr>
            <p:ph type="title"/>
          </p:nvPr>
        </p:nvSpPr>
        <p:spPr>
          <a:xfrm>
            <a:off x="1828800" y="3792009"/>
            <a:ext cx="8851900" cy="3535478"/>
          </a:xfrm>
          <a:prstGeom prst="rect">
            <a:avLst/>
          </a:prstGeom>
        </p:spPr>
        <p:txBody>
          <a:bodyPr anchor="b"/>
          <a:lstStyle>
            <a:lvl1pPr>
              <a:lnSpc>
                <a:spcPts val="14000"/>
              </a:lnSpc>
              <a:defRPr sz="12000">
                <a:solidFill>
                  <a:srgbClr val="F2D2BB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7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758513" y="7512219"/>
            <a:ext cx="6922190" cy="449519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ClrTx/>
              <a:buSzTx/>
              <a:buNone/>
              <a:defRPr>
                <a:solidFill>
                  <a:srgbClr val="F2D2BB"/>
                </a:solidFill>
              </a:defRPr>
            </a:lvl1pPr>
            <a:lvl2pPr marL="0" indent="228600">
              <a:buClrTx/>
              <a:buSzTx/>
              <a:buNone/>
              <a:defRPr>
                <a:solidFill>
                  <a:srgbClr val="F2D2BB"/>
                </a:solidFill>
              </a:defRPr>
            </a:lvl2pPr>
            <a:lvl3pPr marL="0" indent="457200">
              <a:buClrTx/>
              <a:buSzTx/>
              <a:buNone/>
              <a:defRPr>
                <a:solidFill>
                  <a:srgbClr val="F2D2BB"/>
                </a:solidFill>
              </a:defRPr>
            </a:lvl3pPr>
            <a:lvl4pPr marL="0" indent="685800">
              <a:buClrTx/>
              <a:buSzTx/>
              <a:buNone/>
              <a:defRPr>
                <a:solidFill>
                  <a:srgbClr val="F2D2BB"/>
                </a:solidFill>
              </a:defRPr>
            </a:lvl4pPr>
            <a:lvl5pPr marL="0" indent="914400">
              <a:buClrTx/>
              <a:buSzTx/>
              <a:buNone/>
              <a:defRPr>
                <a:solidFill>
                  <a:srgbClr val="F2D2BB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3294" y="12814301"/>
            <a:ext cx="415819" cy="3488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>
                    <a:alpha val="40000"/>
                  </a:schemeClr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381" name="Line"/>
          <p:cNvSpPr/>
          <p:nvPr/>
        </p:nvSpPr>
        <p:spPr>
          <a:xfrm flipV="1">
            <a:off x="1828801" y="13017501"/>
            <a:ext cx="812802" cy="2"/>
          </a:xfrm>
          <a:prstGeom prst="line">
            <a:avLst/>
          </a:prstGeom>
          <a:ln w="25400">
            <a:solidFill>
              <a:srgbClr val="F2D2BB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tabLst/>
              <a:defRPr>
                <a:solidFill>
                  <a:schemeClr val="accent6">
                    <a:lumOff val="-100000"/>
                  </a:schemeClr>
                </a:solidFill>
              </a:defRPr>
            </a:pPr>
            <a:endParaRPr sz="1800"/>
          </a:p>
        </p:txBody>
      </p:sp>
      <p:sp>
        <p:nvSpPr>
          <p:cNvPr id="382" name="Rounded Rectangle"/>
          <p:cNvSpPr>
            <a:spLocks noGrp="1"/>
          </p:cNvSpPr>
          <p:nvPr>
            <p:ph type="body" sz="half" idx="21"/>
          </p:nvPr>
        </p:nvSpPr>
        <p:spPr>
          <a:xfrm>
            <a:off x="11902678" y="1221978"/>
            <a:ext cx="11272044" cy="11272044"/>
          </a:xfrm>
          <a:prstGeom prst="roundRect">
            <a:avLst>
              <a:gd name="adj" fmla="val 3605"/>
            </a:avLst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>
            <a:noAutofit/>
          </a:bodyPr>
          <a:lstStyle>
            <a:lvl1pPr marL="0" indent="0" algn="ctr">
              <a:lnSpc>
                <a:spcPts val="7600"/>
              </a:lnSpc>
              <a:spcBef>
                <a:spcPts val="0"/>
              </a:spcBef>
              <a:buClrTx/>
              <a:buSzTx/>
              <a:buNone/>
              <a:defRPr sz="3200">
                <a:solidFill>
                  <a:schemeClr val="accent6"/>
                </a:solidFill>
              </a:defRPr>
            </a:lvl1pPr>
          </a:lstStyle>
          <a:p>
            <a:pPr marL="0" indent="0" algn="ctr">
              <a:lnSpc>
                <a:spcPts val="3800"/>
              </a:lnSpc>
              <a:spcBef>
                <a:spcPts val="0"/>
              </a:spcBef>
              <a:buClrTx/>
              <a:buSzTx/>
              <a:buNone/>
              <a:defRPr sz="3200">
                <a:solidFill>
                  <a:schemeClr val="accent6"/>
                </a:solidFill>
              </a:defRPr>
            </a:pPr>
            <a:endParaRPr/>
          </a:p>
        </p:txBody>
      </p:sp>
      <p:pic>
        <p:nvPicPr>
          <p:cNvPr id="383" name="Trifork_logo_neg_RGB.pdf" descr="Trifork_logo_neg_RGB.pd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801" y="609600"/>
            <a:ext cx="1934310" cy="203200"/>
          </a:xfrm>
          <a:prstGeom prst="rect">
            <a:avLst/>
          </a:prstGeom>
          <a:ln w="12700">
            <a:miter lim="400000"/>
          </a:ln>
        </p:spPr>
      </p:pic>
      <p:sp>
        <p:nvSpPr>
          <p:cNvPr id="384" name="Line"/>
          <p:cNvSpPr/>
          <p:nvPr/>
        </p:nvSpPr>
        <p:spPr>
          <a:xfrm>
            <a:off x="1828801" y="8020525"/>
            <a:ext cx="1320802" cy="2"/>
          </a:xfrm>
          <a:prstGeom prst="line">
            <a:avLst/>
          </a:prstGeom>
          <a:ln w="76200">
            <a:solidFill>
              <a:srgbClr val="F2D2BB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tabLst/>
              <a:defRPr>
                <a:solidFill>
                  <a:schemeClr val="accent6">
                    <a:lumOff val="-100000"/>
                  </a:schemeClr>
                </a:solidFill>
              </a:defRPr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828357496"/>
      </p:ext>
    </p:extLst>
  </p:cSld>
  <p:clrMapOvr>
    <a:masterClrMapping/>
  </p:clrMapOvr>
  <p:transition spd="med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ark – 1 Column">
    <p:bg>
      <p:bgPr>
        <a:solidFill>
          <a:schemeClr val="accent1">
            <a:hueOff val="1309091"/>
            <a:satOff val="-76551"/>
            <a:lumOff val="-78431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Label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828800" y="1454375"/>
            <a:ext cx="20726400" cy="58051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ClrTx/>
              <a:buSzTx/>
              <a:buNone/>
              <a:defRPr sz="2000" b="1" cap="all" spc="300">
                <a:solidFill>
                  <a:srgbClr val="F2D2BB"/>
                </a:solidFill>
              </a:defRPr>
            </a:lvl1pPr>
          </a:lstStyle>
          <a:p>
            <a:r>
              <a:t>Label</a:t>
            </a:r>
          </a:p>
        </p:txBody>
      </p:sp>
      <p:sp>
        <p:nvSpPr>
          <p:cNvPr id="392" name="Body Level One…"/>
          <p:cNvSpPr txBox="1">
            <a:spLocks noGrp="1"/>
          </p:cNvSpPr>
          <p:nvPr>
            <p:ph type="body" idx="1"/>
          </p:nvPr>
        </p:nvSpPr>
        <p:spPr>
          <a:xfrm>
            <a:off x="1828800" y="3949701"/>
            <a:ext cx="20726400" cy="79344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4800"/>
              </a:lnSpc>
              <a:buClrTx/>
              <a:buSzTx/>
              <a:buNone/>
              <a:defRPr sz="3200">
                <a:solidFill>
                  <a:schemeClr val="accent6">
                    <a:alpha val="80000"/>
                  </a:schemeClr>
                </a:solidFill>
              </a:defRPr>
            </a:lvl1pPr>
            <a:lvl2pPr marL="0" indent="228600">
              <a:lnSpc>
                <a:spcPts val="4800"/>
              </a:lnSpc>
              <a:buClrTx/>
              <a:buSzTx/>
              <a:buNone/>
              <a:defRPr sz="3200">
                <a:solidFill>
                  <a:schemeClr val="accent6">
                    <a:alpha val="80000"/>
                  </a:schemeClr>
                </a:solidFill>
              </a:defRPr>
            </a:lvl2pPr>
            <a:lvl3pPr marL="0" indent="457200">
              <a:lnSpc>
                <a:spcPts val="4800"/>
              </a:lnSpc>
              <a:buClrTx/>
              <a:buSzTx/>
              <a:buNone/>
              <a:defRPr sz="3200">
                <a:solidFill>
                  <a:schemeClr val="accent6">
                    <a:alpha val="80000"/>
                  </a:schemeClr>
                </a:solidFill>
              </a:defRPr>
            </a:lvl3pPr>
            <a:lvl4pPr marL="0" indent="685800">
              <a:lnSpc>
                <a:spcPts val="4800"/>
              </a:lnSpc>
              <a:buClrTx/>
              <a:buSzTx/>
              <a:buNone/>
              <a:defRPr sz="3200">
                <a:solidFill>
                  <a:schemeClr val="accent6">
                    <a:alpha val="80000"/>
                  </a:schemeClr>
                </a:solidFill>
              </a:defRPr>
            </a:lvl4pPr>
            <a:lvl5pPr marL="0" indent="914400">
              <a:lnSpc>
                <a:spcPts val="4800"/>
              </a:lnSpc>
              <a:buClrTx/>
              <a:buSzTx/>
              <a:buNone/>
              <a:defRPr sz="3200">
                <a:solidFill>
                  <a:schemeClr val="accent6">
                    <a:alpha val="80000"/>
                  </a:schemeClr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3" name="Title Text"/>
          <p:cNvSpPr txBox="1">
            <a:spLocks noGrp="1"/>
          </p:cNvSpPr>
          <p:nvPr>
            <p:ph type="title"/>
          </p:nvPr>
        </p:nvSpPr>
        <p:spPr>
          <a:xfrm>
            <a:off x="1828800" y="2205156"/>
            <a:ext cx="20726400" cy="1838088"/>
          </a:xfrm>
          <a:prstGeom prst="rect">
            <a:avLst/>
          </a:prstGeom>
        </p:spPr>
        <p:txBody>
          <a:bodyPr anchor="t"/>
          <a:lstStyle>
            <a:lvl1pPr>
              <a:lnSpc>
                <a:spcPts val="9200"/>
              </a:lnSpc>
              <a:defRPr sz="8000">
                <a:solidFill>
                  <a:srgbClr val="F2D2BB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9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3294" y="12814301"/>
            <a:ext cx="415819" cy="3488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>
                    <a:alpha val="40000"/>
                  </a:schemeClr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395" name="Line"/>
          <p:cNvSpPr/>
          <p:nvPr/>
        </p:nvSpPr>
        <p:spPr>
          <a:xfrm flipV="1">
            <a:off x="1828801" y="13017501"/>
            <a:ext cx="812802" cy="2"/>
          </a:xfrm>
          <a:prstGeom prst="line">
            <a:avLst/>
          </a:prstGeom>
          <a:ln w="25400">
            <a:solidFill>
              <a:srgbClr val="F2D2BB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tabLst/>
              <a:defRPr>
                <a:solidFill>
                  <a:schemeClr val="accent6">
                    <a:lumOff val="-100000"/>
                  </a:schemeClr>
                </a:solidFill>
              </a:defRPr>
            </a:pPr>
            <a:endParaRPr sz="1800"/>
          </a:p>
        </p:txBody>
      </p:sp>
      <p:pic>
        <p:nvPicPr>
          <p:cNvPr id="396" name="Trifork_logo_neg_RGB.pdf" descr="Trifork_logo_neg_RGB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44061" y="12903200"/>
            <a:ext cx="1934310" cy="2032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50981941"/>
      </p:ext>
    </p:extLst>
  </p:cSld>
  <p:clrMapOvr>
    <a:masterClrMapping/>
  </p:clrMapOvr>
  <p:transition spd="med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ark – 2 Columns">
    <p:bg>
      <p:bgPr>
        <a:solidFill>
          <a:schemeClr val="accent1">
            <a:hueOff val="1309091"/>
            <a:satOff val="-76551"/>
            <a:lumOff val="-78431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Label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828800" y="1454375"/>
            <a:ext cx="20726400" cy="58051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ClrTx/>
              <a:buSzTx/>
              <a:buNone/>
              <a:defRPr sz="2000" b="1" cap="all" spc="300">
                <a:solidFill>
                  <a:srgbClr val="F2D2BB"/>
                </a:solidFill>
              </a:defRPr>
            </a:lvl1pPr>
          </a:lstStyle>
          <a:p>
            <a:r>
              <a:t>Label</a:t>
            </a:r>
          </a:p>
        </p:txBody>
      </p:sp>
      <p:sp>
        <p:nvSpPr>
          <p:cNvPr id="404" name="Body Level One…"/>
          <p:cNvSpPr txBox="1">
            <a:spLocks noGrp="1"/>
          </p:cNvSpPr>
          <p:nvPr>
            <p:ph type="body" idx="1"/>
          </p:nvPr>
        </p:nvSpPr>
        <p:spPr>
          <a:xfrm>
            <a:off x="1828800" y="3949701"/>
            <a:ext cx="20726400" cy="7934438"/>
          </a:xfrm>
          <a:prstGeom prst="rect">
            <a:avLst/>
          </a:prstGeom>
        </p:spPr>
        <p:txBody>
          <a:bodyPr numCol="2" spcCol="918904">
            <a:noAutofit/>
          </a:bodyPr>
          <a:lstStyle>
            <a:lvl1pPr marL="0" indent="0">
              <a:lnSpc>
                <a:spcPts val="4800"/>
              </a:lnSpc>
              <a:buClrTx/>
              <a:buSzTx/>
              <a:buNone/>
              <a:defRPr sz="3200">
                <a:solidFill>
                  <a:schemeClr val="accent6">
                    <a:alpha val="80000"/>
                  </a:schemeClr>
                </a:solidFill>
              </a:defRPr>
            </a:lvl1pPr>
            <a:lvl2pPr marL="0" indent="228600">
              <a:lnSpc>
                <a:spcPts val="4800"/>
              </a:lnSpc>
              <a:buClrTx/>
              <a:buSzTx/>
              <a:buNone/>
              <a:defRPr sz="3200">
                <a:solidFill>
                  <a:schemeClr val="accent6">
                    <a:alpha val="80000"/>
                  </a:schemeClr>
                </a:solidFill>
              </a:defRPr>
            </a:lvl2pPr>
            <a:lvl3pPr marL="0" indent="457200">
              <a:lnSpc>
                <a:spcPts val="4800"/>
              </a:lnSpc>
              <a:buClrTx/>
              <a:buSzTx/>
              <a:buNone/>
              <a:defRPr sz="3200">
                <a:solidFill>
                  <a:schemeClr val="accent6">
                    <a:alpha val="80000"/>
                  </a:schemeClr>
                </a:solidFill>
              </a:defRPr>
            </a:lvl3pPr>
            <a:lvl4pPr marL="0" indent="685800">
              <a:lnSpc>
                <a:spcPts val="4800"/>
              </a:lnSpc>
              <a:buClrTx/>
              <a:buSzTx/>
              <a:buNone/>
              <a:defRPr sz="3200">
                <a:solidFill>
                  <a:schemeClr val="accent6">
                    <a:alpha val="80000"/>
                  </a:schemeClr>
                </a:solidFill>
              </a:defRPr>
            </a:lvl4pPr>
            <a:lvl5pPr marL="0" indent="914400">
              <a:lnSpc>
                <a:spcPts val="4800"/>
              </a:lnSpc>
              <a:buClrTx/>
              <a:buSzTx/>
              <a:buNone/>
              <a:defRPr sz="3200">
                <a:solidFill>
                  <a:schemeClr val="accent6">
                    <a:alpha val="80000"/>
                  </a:schemeClr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5" name="Title Text"/>
          <p:cNvSpPr txBox="1">
            <a:spLocks noGrp="1"/>
          </p:cNvSpPr>
          <p:nvPr>
            <p:ph type="title"/>
          </p:nvPr>
        </p:nvSpPr>
        <p:spPr>
          <a:xfrm>
            <a:off x="1828800" y="2205156"/>
            <a:ext cx="20726400" cy="1838088"/>
          </a:xfrm>
          <a:prstGeom prst="rect">
            <a:avLst/>
          </a:prstGeom>
        </p:spPr>
        <p:txBody>
          <a:bodyPr anchor="t"/>
          <a:lstStyle>
            <a:lvl1pPr>
              <a:lnSpc>
                <a:spcPts val="9200"/>
              </a:lnSpc>
              <a:defRPr sz="8000">
                <a:solidFill>
                  <a:srgbClr val="F2D2BB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0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3294" y="12814301"/>
            <a:ext cx="415819" cy="3488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>
                    <a:alpha val="40000"/>
                  </a:schemeClr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407" name="Line"/>
          <p:cNvSpPr/>
          <p:nvPr/>
        </p:nvSpPr>
        <p:spPr>
          <a:xfrm flipV="1">
            <a:off x="1828801" y="13017501"/>
            <a:ext cx="812802" cy="2"/>
          </a:xfrm>
          <a:prstGeom prst="line">
            <a:avLst/>
          </a:prstGeom>
          <a:ln w="25400">
            <a:solidFill>
              <a:srgbClr val="F2D2BB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tabLst/>
              <a:defRPr>
                <a:solidFill>
                  <a:schemeClr val="accent6">
                    <a:lumOff val="-100000"/>
                  </a:schemeClr>
                </a:solidFill>
              </a:defRPr>
            </a:pPr>
            <a:endParaRPr sz="1800"/>
          </a:p>
        </p:txBody>
      </p:sp>
      <p:pic>
        <p:nvPicPr>
          <p:cNvPr id="408" name="Trifork_logo_neg_RGB.pdf" descr="Trifork_logo_neg_RGB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44061" y="12903200"/>
            <a:ext cx="1934310" cy="2032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8395417"/>
      </p:ext>
    </p:extLst>
  </p:cSld>
  <p:clrMapOvr>
    <a:masterClrMapping/>
  </p:clrMapOvr>
  <p:transition spd="med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ark – 3 Columns">
    <p:bg>
      <p:bgPr>
        <a:solidFill>
          <a:schemeClr val="accent1">
            <a:hueOff val="1309091"/>
            <a:satOff val="-76551"/>
            <a:lumOff val="-78431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Label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828800" y="1454375"/>
            <a:ext cx="20726400" cy="58051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ClrTx/>
              <a:buSzTx/>
              <a:buNone/>
              <a:defRPr sz="2000" b="1" cap="all" spc="300">
                <a:solidFill>
                  <a:srgbClr val="F2D2BB"/>
                </a:solidFill>
              </a:defRPr>
            </a:lvl1pPr>
          </a:lstStyle>
          <a:p>
            <a:r>
              <a:t>Label</a:t>
            </a:r>
          </a:p>
        </p:txBody>
      </p:sp>
      <p:sp>
        <p:nvSpPr>
          <p:cNvPr id="416" name="Body Level One…"/>
          <p:cNvSpPr txBox="1">
            <a:spLocks noGrp="1"/>
          </p:cNvSpPr>
          <p:nvPr>
            <p:ph type="body" idx="1"/>
          </p:nvPr>
        </p:nvSpPr>
        <p:spPr>
          <a:xfrm>
            <a:off x="1828800" y="3949701"/>
            <a:ext cx="20726400" cy="7934438"/>
          </a:xfrm>
          <a:prstGeom prst="rect">
            <a:avLst/>
          </a:prstGeom>
        </p:spPr>
        <p:txBody>
          <a:bodyPr numCol="3" spcCol="918904">
            <a:noAutofit/>
          </a:bodyPr>
          <a:lstStyle>
            <a:lvl1pPr marL="0" indent="0">
              <a:lnSpc>
                <a:spcPts val="4800"/>
              </a:lnSpc>
              <a:buClrTx/>
              <a:buSzTx/>
              <a:buNone/>
              <a:defRPr sz="3200">
                <a:solidFill>
                  <a:schemeClr val="accent6">
                    <a:alpha val="80000"/>
                  </a:schemeClr>
                </a:solidFill>
              </a:defRPr>
            </a:lvl1pPr>
            <a:lvl2pPr marL="0" indent="228600">
              <a:lnSpc>
                <a:spcPts val="4800"/>
              </a:lnSpc>
              <a:buClrTx/>
              <a:buSzTx/>
              <a:buNone/>
              <a:defRPr sz="3200">
                <a:solidFill>
                  <a:schemeClr val="accent6">
                    <a:alpha val="80000"/>
                  </a:schemeClr>
                </a:solidFill>
              </a:defRPr>
            </a:lvl2pPr>
            <a:lvl3pPr marL="0" indent="457200">
              <a:lnSpc>
                <a:spcPts val="4800"/>
              </a:lnSpc>
              <a:buClrTx/>
              <a:buSzTx/>
              <a:buNone/>
              <a:defRPr sz="3200">
                <a:solidFill>
                  <a:schemeClr val="accent6">
                    <a:alpha val="80000"/>
                  </a:schemeClr>
                </a:solidFill>
              </a:defRPr>
            </a:lvl3pPr>
            <a:lvl4pPr marL="0" indent="685800">
              <a:lnSpc>
                <a:spcPts val="4800"/>
              </a:lnSpc>
              <a:buClrTx/>
              <a:buSzTx/>
              <a:buNone/>
              <a:defRPr sz="3200">
                <a:solidFill>
                  <a:schemeClr val="accent6">
                    <a:alpha val="80000"/>
                  </a:schemeClr>
                </a:solidFill>
              </a:defRPr>
            </a:lvl4pPr>
            <a:lvl5pPr marL="0" indent="914400">
              <a:lnSpc>
                <a:spcPts val="4800"/>
              </a:lnSpc>
              <a:buClrTx/>
              <a:buSzTx/>
              <a:buNone/>
              <a:defRPr sz="3200">
                <a:solidFill>
                  <a:schemeClr val="accent6">
                    <a:alpha val="80000"/>
                  </a:schemeClr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7" name="Title Text"/>
          <p:cNvSpPr txBox="1">
            <a:spLocks noGrp="1"/>
          </p:cNvSpPr>
          <p:nvPr>
            <p:ph type="title"/>
          </p:nvPr>
        </p:nvSpPr>
        <p:spPr>
          <a:xfrm>
            <a:off x="1828800" y="2205156"/>
            <a:ext cx="20726400" cy="1838088"/>
          </a:xfrm>
          <a:prstGeom prst="rect">
            <a:avLst/>
          </a:prstGeom>
        </p:spPr>
        <p:txBody>
          <a:bodyPr anchor="t"/>
          <a:lstStyle>
            <a:lvl1pPr>
              <a:lnSpc>
                <a:spcPts val="9200"/>
              </a:lnSpc>
              <a:defRPr sz="8000">
                <a:solidFill>
                  <a:srgbClr val="F2D2BB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3294" y="12814301"/>
            <a:ext cx="415819" cy="3488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>
                    <a:alpha val="40000"/>
                  </a:schemeClr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419" name="Line"/>
          <p:cNvSpPr/>
          <p:nvPr/>
        </p:nvSpPr>
        <p:spPr>
          <a:xfrm flipV="1">
            <a:off x="1828801" y="13017501"/>
            <a:ext cx="812802" cy="2"/>
          </a:xfrm>
          <a:prstGeom prst="line">
            <a:avLst/>
          </a:prstGeom>
          <a:ln w="25400">
            <a:solidFill>
              <a:srgbClr val="F2D2BB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tabLst/>
              <a:defRPr>
                <a:solidFill>
                  <a:schemeClr val="accent6">
                    <a:lumOff val="-100000"/>
                  </a:schemeClr>
                </a:solidFill>
              </a:defRPr>
            </a:pPr>
            <a:endParaRPr sz="1800"/>
          </a:p>
        </p:txBody>
      </p:sp>
      <p:pic>
        <p:nvPicPr>
          <p:cNvPr id="420" name="Trifork_logo_neg_RGB.pdf" descr="Trifork_logo_neg_RGB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44061" y="12903200"/>
            <a:ext cx="1934310" cy="2032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07692854"/>
      </p:ext>
    </p:extLst>
  </p:cSld>
  <p:clrMapOvr>
    <a:masterClrMapping/>
  </p:clrMapOvr>
  <p:transition spd="med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ark – Only Title">
    <p:bg>
      <p:bgPr>
        <a:solidFill>
          <a:schemeClr val="accent1">
            <a:hueOff val="1309091"/>
            <a:satOff val="-76551"/>
            <a:lumOff val="-78431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Title Text"/>
          <p:cNvSpPr txBox="1">
            <a:spLocks noGrp="1"/>
          </p:cNvSpPr>
          <p:nvPr>
            <p:ph type="title"/>
          </p:nvPr>
        </p:nvSpPr>
        <p:spPr>
          <a:xfrm>
            <a:off x="1828800" y="1443156"/>
            <a:ext cx="20726400" cy="1838088"/>
          </a:xfrm>
          <a:prstGeom prst="rect">
            <a:avLst/>
          </a:prstGeom>
        </p:spPr>
        <p:txBody>
          <a:bodyPr anchor="t"/>
          <a:lstStyle>
            <a:lvl1pPr>
              <a:lnSpc>
                <a:spcPts val="9200"/>
              </a:lnSpc>
              <a:defRPr sz="8000">
                <a:solidFill>
                  <a:srgbClr val="F2D2BB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2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3294" y="12814301"/>
            <a:ext cx="415819" cy="3488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>
                    <a:alpha val="40000"/>
                  </a:schemeClr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429" name="Line"/>
          <p:cNvSpPr/>
          <p:nvPr/>
        </p:nvSpPr>
        <p:spPr>
          <a:xfrm flipV="1">
            <a:off x="1828801" y="13017501"/>
            <a:ext cx="812802" cy="2"/>
          </a:xfrm>
          <a:prstGeom prst="line">
            <a:avLst/>
          </a:prstGeom>
          <a:ln w="25400">
            <a:solidFill>
              <a:srgbClr val="F2D2BB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tabLst/>
              <a:defRPr>
                <a:solidFill>
                  <a:schemeClr val="accent6">
                    <a:lumOff val="-100000"/>
                  </a:schemeClr>
                </a:solidFill>
              </a:defRPr>
            </a:pPr>
            <a:endParaRPr sz="1800"/>
          </a:p>
        </p:txBody>
      </p:sp>
      <p:pic>
        <p:nvPicPr>
          <p:cNvPr id="430" name="Trifork_logo_neg_RGB.pdf" descr="Trifork_logo_neg_RGB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44061" y="12903200"/>
            <a:ext cx="1934310" cy="2032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2352538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s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743DD-1C7E-BF98-9FB0-98732D9421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28800" y="2210400"/>
            <a:ext cx="11455200" cy="1828800"/>
          </a:xfrm>
        </p:spPr>
        <p:txBody>
          <a:bodyPr lIns="0" tIns="0" rIns="0" bIns="0" anchor="t">
            <a:normAutofit/>
          </a:bodyPr>
          <a:lstStyle/>
          <a:p>
            <a:r>
              <a:rPr lang="en-GB" dirty="0"/>
              <a:t>Title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5CAC3E-D273-8D7A-6998-BA7247B5E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15C3A-03EB-F44E-AF21-A5C71E373AA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59FD29E-3DD9-BA5B-2F7D-87A87A00F3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15200" y="892800"/>
            <a:ext cx="11275200" cy="4320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ts val="2400"/>
              </a:lnSpc>
              <a:buNone/>
              <a:defRPr sz="2000" b="1" i="0" spc="30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2421602-E917-A82E-A456-B145976D5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7600" y="3952800"/>
            <a:ext cx="11455200" cy="4924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F298090-8651-E5F1-0C7F-D99451687A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27600" y="9957600"/>
            <a:ext cx="3477600" cy="20232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10000" b="1" i="0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828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6923743-222E-F65F-9F14-D76010623E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828800" y="11786400"/>
            <a:ext cx="3477600" cy="4824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spc="300" baseline="0">
                <a:solidFill>
                  <a:srgbClr val="2C3A41">
                    <a:alpha val="60000"/>
                  </a:srgbClr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2C71330D-C9D8-1983-4EE0-713A1525E61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05200" y="9957600"/>
            <a:ext cx="3477600" cy="20232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10000" b="1" i="0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3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E56CDF55-D0FC-8B0C-9C74-CCD779EF70F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06400" y="11786400"/>
            <a:ext cx="3477600" cy="4824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spc="300" baseline="0">
                <a:solidFill>
                  <a:srgbClr val="2C3A41">
                    <a:alpha val="60000"/>
                  </a:srgbClr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379B0230-114E-642F-E3FF-F408088C464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781600" y="9957600"/>
            <a:ext cx="3477600" cy="20232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10000" b="1" i="0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16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45C60E47-08B4-B051-38FE-3F3350DDB3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781600" y="11786400"/>
            <a:ext cx="3477600" cy="4824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spc="300" baseline="0">
                <a:solidFill>
                  <a:srgbClr val="2C3A41">
                    <a:alpha val="60000"/>
                  </a:srgbClr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F83A2946-E30F-77E9-DC11-C558A9F028F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2256800" y="9957600"/>
            <a:ext cx="3477600" cy="20232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10000" b="1" i="0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77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0B6C8A5E-4A35-BF07-E311-F7A4FEA99DF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256800" y="11786400"/>
            <a:ext cx="3477600" cy="4824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spc="300" baseline="0">
                <a:solidFill>
                  <a:srgbClr val="2C3A41">
                    <a:alpha val="60000"/>
                  </a:srgbClr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</p:spTree>
    <p:extLst>
      <p:ext uri="{BB962C8B-B14F-4D97-AF65-F5344CB8AC3E}">
        <p14:creationId xmlns:p14="http://schemas.microsoft.com/office/powerpoint/2010/main" val="108511589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ark – 1 Column w/o Label">
    <p:bg>
      <p:bgPr>
        <a:solidFill>
          <a:schemeClr val="accent1">
            <a:hueOff val="1309091"/>
            <a:satOff val="-76551"/>
            <a:lumOff val="-78431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Body Level One…"/>
          <p:cNvSpPr txBox="1">
            <a:spLocks noGrp="1"/>
          </p:cNvSpPr>
          <p:nvPr>
            <p:ph type="body" idx="1"/>
          </p:nvPr>
        </p:nvSpPr>
        <p:spPr>
          <a:xfrm>
            <a:off x="1828800" y="3187701"/>
            <a:ext cx="20726400" cy="79344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4800"/>
              </a:lnSpc>
              <a:buClrTx/>
              <a:buSzTx/>
              <a:buNone/>
              <a:defRPr sz="3200">
                <a:solidFill>
                  <a:schemeClr val="accent6">
                    <a:alpha val="80000"/>
                  </a:schemeClr>
                </a:solidFill>
              </a:defRPr>
            </a:lvl1pPr>
            <a:lvl2pPr marL="0" indent="228600">
              <a:lnSpc>
                <a:spcPts val="4800"/>
              </a:lnSpc>
              <a:buClrTx/>
              <a:buSzTx/>
              <a:buNone/>
              <a:defRPr sz="3200">
                <a:solidFill>
                  <a:schemeClr val="accent6">
                    <a:alpha val="80000"/>
                  </a:schemeClr>
                </a:solidFill>
              </a:defRPr>
            </a:lvl2pPr>
            <a:lvl3pPr marL="0" indent="457200">
              <a:lnSpc>
                <a:spcPts val="4800"/>
              </a:lnSpc>
              <a:buClrTx/>
              <a:buSzTx/>
              <a:buNone/>
              <a:defRPr sz="3200">
                <a:solidFill>
                  <a:schemeClr val="accent6">
                    <a:alpha val="80000"/>
                  </a:schemeClr>
                </a:solidFill>
              </a:defRPr>
            </a:lvl3pPr>
            <a:lvl4pPr marL="0" indent="685800">
              <a:lnSpc>
                <a:spcPts val="4800"/>
              </a:lnSpc>
              <a:buClrTx/>
              <a:buSzTx/>
              <a:buNone/>
              <a:defRPr sz="3200">
                <a:solidFill>
                  <a:schemeClr val="accent6">
                    <a:alpha val="80000"/>
                  </a:schemeClr>
                </a:solidFill>
              </a:defRPr>
            </a:lvl4pPr>
            <a:lvl5pPr marL="0" indent="914400">
              <a:lnSpc>
                <a:spcPts val="4800"/>
              </a:lnSpc>
              <a:buClrTx/>
              <a:buSzTx/>
              <a:buNone/>
              <a:defRPr sz="3200">
                <a:solidFill>
                  <a:schemeClr val="accent6">
                    <a:alpha val="80000"/>
                  </a:schemeClr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8" name="Title Text"/>
          <p:cNvSpPr txBox="1">
            <a:spLocks noGrp="1"/>
          </p:cNvSpPr>
          <p:nvPr>
            <p:ph type="title"/>
          </p:nvPr>
        </p:nvSpPr>
        <p:spPr>
          <a:xfrm>
            <a:off x="1828800" y="1443156"/>
            <a:ext cx="20726400" cy="1838088"/>
          </a:xfrm>
          <a:prstGeom prst="rect">
            <a:avLst/>
          </a:prstGeom>
        </p:spPr>
        <p:txBody>
          <a:bodyPr anchor="t"/>
          <a:lstStyle>
            <a:lvl1pPr>
              <a:lnSpc>
                <a:spcPts val="9200"/>
              </a:lnSpc>
              <a:defRPr sz="8000">
                <a:solidFill>
                  <a:srgbClr val="F2D2BB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3294" y="12814301"/>
            <a:ext cx="415819" cy="3488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>
                    <a:alpha val="40000"/>
                  </a:schemeClr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440" name="Line"/>
          <p:cNvSpPr/>
          <p:nvPr/>
        </p:nvSpPr>
        <p:spPr>
          <a:xfrm flipV="1">
            <a:off x="1828801" y="13017501"/>
            <a:ext cx="812802" cy="2"/>
          </a:xfrm>
          <a:prstGeom prst="line">
            <a:avLst/>
          </a:prstGeom>
          <a:ln w="25400">
            <a:solidFill>
              <a:srgbClr val="F2D2BB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tabLst/>
              <a:defRPr>
                <a:solidFill>
                  <a:schemeClr val="accent6">
                    <a:lumOff val="-100000"/>
                  </a:schemeClr>
                </a:solidFill>
              </a:defRPr>
            </a:pPr>
            <a:endParaRPr sz="1800"/>
          </a:p>
        </p:txBody>
      </p:sp>
      <p:pic>
        <p:nvPicPr>
          <p:cNvPr id="441" name="Trifork_logo_neg_RGB.pdf" descr="Trifork_logo_neg_RGB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44061" y="12903200"/>
            <a:ext cx="1934310" cy="2032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36673763"/>
      </p:ext>
    </p:extLst>
  </p:cSld>
  <p:clrMapOvr>
    <a:masterClrMapping/>
  </p:clrMapOvr>
  <p:transition spd="med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ark Image – Right">
    <p:bg>
      <p:bgPr>
        <a:solidFill>
          <a:schemeClr val="accent1">
            <a:hueOff val="1309091"/>
            <a:satOff val="-76551"/>
            <a:lumOff val="-78431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Label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828801" y="1460500"/>
            <a:ext cx="11455402" cy="5842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ClrTx/>
              <a:buSzTx/>
              <a:buNone/>
              <a:defRPr sz="2000" b="1" cap="all" spc="300">
                <a:solidFill>
                  <a:srgbClr val="F2D2BB"/>
                </a:solidFill>
              </a:defRPr>
            </a:lvl1pPr>
          </a:lstStyle>
          <a:p>
            <a:r>
              <a:t>Label</a:t>
            </a:r>
          </a:p>
        </p:txBody>
      </p:sp>
      <p:sp>
        <p:nvSpPr>
          <p:cNvPr id="44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3294" y="12814301"/>
            <a:ext cx="415819" cy="3488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>
                    <a:alpha val="40000"/>
                  </a:schemeClr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450" name="Line"/>
          <p:cNvSpPr/>
          <p:nvPr/>
        </p:nvSpPr>
        <p:spPr>
          <a:xfrm flipV="1">
            <a:off x="1828801" y="13017501"/>
            <a:ext cx="812802" cy="2"/>
          </a:xfrm>
          <a:prstGeom prst="line">
            <a:avLst/>
          </a:prstGeom>
          <a:ln w="25400">
            <a:solidFill>
              <a:srgbClr val="F2D2BB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tabLst/>
              <a:defRPr>
                <a:solidFill>
                  <a:schemeClr val="accent6">
                    <a:lumOff val="-100000"/>
                  </a:schemeClr>
                </a:solidFill>
              </a:defRPr>
            </a:pPr>
            <a:endParaRPr sz="1800"/>
          </a:p>
        </p:txBody>
      </p:sp>
      <p:sp>
        <p:nvSpPr>
          <p:cNvPr id="451" name="Title Text"/>
          <p:cNvSpPr txBox="1">
            <a:spLocks noGrp="1"/>
          </p:cNvSpPr>
          <p:nvPr>
            <p:ph type="title"/>
          </p:nvPr>
        </p:nvSpPr>
        <p:spPr>
          <a:xfrm>
            <a:off x="1828800" y="2209800"/>
            <a:ext cx="11455400" cy="1841500"/>
          </a:xfrm>
          <a:prstGeom prst="rect">
            <a:avLst/>
          </a:prstGeom>
        </p:spPr>
        <p:txBody>
          <a:bodyPr anchor="t"/>
          <a:lstStyle>
            <a:lvl1pPr>
              <a:lnSpc>
                <a:spcPts val="9200"/>
              </a:lnSpc>
              <a:defRPr sz="8000">
                <a:solidFill>
                  <a:srgbClr val="F2D2BB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5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828800" y="3949701"/>
            <a:ext cx="11455400" cy="69875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4800"/>
              </a:lnSpc>
              <a:buClrTx/>
              <a:buSzTx/>
              <a:buNone/>
              <a:defRPr sz="3200">
                <a:solidFill>
                  <a:schemeClr val="accent6">
                    <a:alpha val="80000"/>
                  </a:schemeClr>
                </a:solidFill>
              </a:defRPr>
            </a:lvl1pPr>
            <a:lvl2pPr marL="0" indent="228600">
              <a:lnSpc>
                <a:spcPts val="4800"/>
              </a:lnSpc>
              <a:buClrTx/>
              <a:buSzTx/>
              <a:buNone/>
              <a:defRPr sz="3200">
                <a:solidFill>
                  <a:schemeClr val="accent6">
                    <a:alpha val="80000"/>
                  </a:schemeClr>
                </a:solidFill>
              </a:defRPr>
            </a:lvl2pPr>
            <a:lvl3pPr marL="0" indent="457200">
              <a:lnSpc>
                <a:spcPts val="4800"/>
              </a:lnSpc>
              <a:buClrTx/>
              <a:buSzTx/>
              <a:buNone/>
              <a:defRPr sz="3200">
                <a:solidFill>
                  <a:schemeClr val="accent6">
                    <a:alpha val="80000"/>
                  </a:schemeClr>
                </a:solidFill>
              </a:defRPr>
            </a:lvl3pPr>
            <a:lvl4pPr marL="0" indent="685800">
              <a:lnSpc>
                <a:spcPts val="4800"/>
              </a:lnSpc>
              <a:buClrTx/>
              <a:buSzTx/>
              <a:buNone/>
              <a:defRPr sz="3200">
                <a:solidFill>
                  <a:schemeClr val="accent6">
                    <a:alpha val="80000"/>
                  </a:schemeClr>
                </a:solidFill>
              </a:defRPr>
            </a:lvl4pPr>
            <a:lvl5pPr marL="0" indent="914400">
              <a:lnSpc>
                <a:spcPts val="4800"/>
              </a:lnSpc>
              <a:buClrTx/>
              <a:buSzTx/>
              <a:buNone/>
              <a:defRPr sz="3200">
                <a:solidFill>
                  <a:schemeClr val="accent6">
                    <a:alpha val="80000"/>
                  </a:schemeClr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3" name="Rounded Rectangle"/>
          <p:cNvSpPr>
            <a:spLocks noGrp="1"/>
          </p:cNvSpPr>
          <p:nvPr>
            <p:ph type="body" sz="half" idx="22"/>
          </p:nvPr>
        </p:nvSpPr>
        <p:spPr>
          <a:xfrm>
            <a:off x="14503400" y="812800"/>
            <a:ext cx="9067800" cy="12090400"/>
          </a:xfrm>
          <a:prstGeom prst="roundRect">
            <a:avLst>
              <a:gd name="adj" fmla="val 4482"/>
            </a:avLst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>
            <a:noAutofit/>
          </a:bodyPr>
          <a:lstStyle>
            <a:lvl1pPr marL="0" indent="0" algn="ctr">
              <a:lnSpc>
                <a:spcPts val="7600"/>
              </a:lnSpc>
              <a:spcBef>
                <a:spcPts val="0"/>
              </a:spcBef>
              <a:buClrTx/>
              <a:buSzTx/>
              <a:buNone/>
              <a:defRPr sz="3200">
                <a:solidFill>
                  <a:schemeClr val="accent6"/>
                </a:solidFill>
              </a:defRPr>
            </a:lvl1pPr>
          </a:lstStyle>
          <a:p>
            <a:pPr marL="0" indent="0" algn="ctr">
              <a:lnSpc>
                <a:spcPts val="3800"/>
              </a:lnSpc>
              <a:spcBef>
                <a:spcPts val="0"/>
              </a:spcBef>
              <a:buClrTx/>
              <a:buSzTx/>
              <a:buNone/>
              <a:defRPr sz="3200">
                <a:solidFill>
                  <a:schemeClr val="accent6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4239074"/>
      </p:ext>
    </p:extLst>
  </p:cSld>
  <p:clrMapOvr>
    <a:masterClrMapping/>
  </p:clrMapOvr>
  <p:transition spd="med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ark Image – Left">
    <p:bg>
      <p:bgPr>
        <a:solidFill>
          <a:schemeClr val="accent1">
            <a:hueOff val="1309091"/>
            <a:satOff val="-76551"/>
            <a:lumOff val="-78431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Label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1099801" y="1460499"/>
            <a:ext cx="11455402" cy="58420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ClrTx/>
              <a:buSzTx/>
              <a:buNone/>
              <a:defRPr sz="2000" b="1" cap="all" spc="300">
                <a:solidFill>
                  <a:srgbClr val="F2D2BB"/>
                </a:solidFill>
              </a:defRPr>
            </a:lvl1pPr>
          </a:lstStyle>
          <a:p>
            <a:r>
              <a:t>Label</a:t>
            </a:r>
          </a:p>
        </p:txBody>
      </p:sp>
      <p:sp>
        <p:nvSpPr>
          <p:cNvPr id="461" name="Title Text"/>
          <p:cNvSpPr txBox="1">
            <a:spLocks noGrp="1"/>
          </p:cNvSpPr>
          <p:nvPr>
            <p:ph type="title"/>
          </p:nvPr>
        </p:nvSpPr>
        <p:spPr>
          <a:xfrm>
            <a:off x="11099800" y="2209800"/>
            <a:ext cx="11455400" cy="1841500"/>
          </a:xfrm>
          <a:prstGeom prst="rect">
            <a:avLst/>
          </a:prstGeom>
        </p:spPr>
        <p:txBody>
          <a:bodyPr anchor="t"/>
          <a:lstStyle>
            <a:lvl1pPr>
              <a:lnSpc>
                <a:spcPts val="9200"/>
              </a:lnSpc>
              <a:defRPr sz="8000">
                <a:solidFill>
                  <a:srgbClr val="F2D2BB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6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1099800" y="3949701"/>
            <a:ext cx="11455400" cy="69875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4800"/>
              </a:lnSpc>
              <a:buClrTx/>
              <a:buSzTx/>
              <a:buNone/>
              <a:defRPr sz="3200">
                <a:solidFill>
                  <a:schemeClr val="accent6">
                    <a:alpha val="80000"/>
                  </a:schemeClr>
                </a:solidFill>
              </a:defRPr>
            </a:lvl1pPr>
            <a:lvl2pPr marL="0" indent="228600">
              <a:lnSpc>
                <a:spcPts val="4800"/>
              </a:lnSpc>
              <a:buClrTx/>
              <a:buSzTx/>
              <a:buNone/>
              <a:defRPr sz="3200">
                <a:solidFill>
                  <a:schemeClr val="accent6">
                    <a:alpha val="80000"/>
                  </a:schemeClr>
                </a:solidFill>
              </a:defRPr>
            </a:lvl2pPr>
            <a:lvl3pPr marL="0" indent="457200">
              <a:lnSpc>
                <a:spcPts val="4800"/>
              </a:lnSpc>
              <a:buClrTx/>
              <a:buSzTx/>
              <a:buNone/>
              <a:defRPr sz="3200">
                <a:solidFill>
                  <a:schemeClr val="accent6">
                    <a:alpha val="80000"/>
                  </a:schemeClr>
                </a:solidFill>
              </a:defRPr>
            </a:lvl3pPr>
            <a:lvl4pPr marL="0" indent="685800">
              <a:lnSpc>
                <a:spcPts val="4800"/>
              </a:lnSpc>
              <a:buClrTx/>
              <a:buSzTx/>
              <a:buNone/>
              <a:defRPr sz="3200">
                <a:solidFill>
                  <a:schemeClr val="accent6">
                    <a:alpha val="80000"/>
                  </a:schemeClr>
                </a:solidFill>
              </a:defRPr>
            </a:lvl4pPr>
            <a:lvl5pPr marL="0" indent="914400">
              <a:lnSpc>
                <a:spcPts val="4800"/>
              </a:lnSpc>
              <a:buClrTx/>
              <a:buSzTx/>
              <a:buNone/>
              <a:defRPr sz="3200">
                <a:solidFill>
                  <a:schemeClr val="accent6">
                    <a:alpha val="80000"/>
                  </a:schemeClr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463" name="Trifork_logo_neg_RGB.pdf" descr="Trifork_logo_neg_RGB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44061" y="12903200"/>
            <a:ext cx="1934310" cy="203200"/>
          </a:xfrm>
          <a:prstGeom prst="rect">
            <a:avLst/>
          </a:prstGeom>
          <a:ln w="12700">
            <a:miter lim="400000"/>
          </a:ln>
        </p:spPr>
      </p:pic>
      <p:sp>
        <p:nvSpPr>
          <p:cNvPr id="464" name="Rounded Rectangle"/>
          <p:cNvSpPr>
            <a:spLocks noGrp="1"/>
          </p:cNvSpPr>
          <p:nvPr>
            <p:ph type="body" sz="half" idx="22"/>
          </p:nvPr>
        </p:nvSpPr>
        <p:spPr>
          <a:xfrm>
            <a:off x="812800" y="812800"/>
            <a:ext cx="9067800" cy="12090400"/>
          </a:xfrm>
          <a:prstGeom prst="roundRect">
            <a:avLst>
              <a:gd name="adj" fmla="val 4482"/>
            </a:avLst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>
            <a:noAutofit/>
          </a:bodyPr>
          <a:lstStyle>
            <a:lvl1pPr marL="0" indent="0" algn="ctr">
              <a:lnSpc>
                <a:spcPts val="7600"/>
              </a:lnSpc>
              <a:spcBef>
                <a:spcPts val="0"/>
              </a:spcBef>
              <a:buClrTx/>
              <a:buSzTx/>
              <a:buNone/>
              <a:defRPr sz="3200">
                <a:solidFill>
                  <a:schemeClr val="accent6"/>
                </a:solidFill>
              </a:defRPr>
            </a:lvl1pPr>
          </a:lstStyle>
          <a:p>
            <a:pPr marL="0" indent="0" algn="ctr">
              <a:lnSpc>
                <a:spcPts val="3800"/>
              </a:lnSpc>
              <a:spcBef>
                <a:spcPts val="0"/>
              </a:spcBef>
              <a:buClrTx/>
              <a:buSzTx/>
              <a:buNone/>
              <a:defRPr sz="3200">
                <a:solidFill>
                  <a:schemeClr val="accent6"/>
                </a:solidFill>
              </a:defRPr>
            </a:pPr>
            <a:endParaRPr/>
          </a:p>
        </p:txBody>
      </p:sp>
      <p:sp>
        <p:nvSpPr>
          <p:cNvPr id="4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150294" y="12814301"/>
            <a:ext cx="415819" cy="3488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>
                    <a:alpha val="40000"/>
                  </a:schemeClr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3696402"/>
      </p:ext>
    </p:extLst>
  </p:cSld>
  <p:clrMapOvr>
    <a:masterClrMapping/>
  </p:clrMapOvr>
  <p:transition spd="med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ark Headline &amp; Text">
    <p:bg>
      <p:bgPr>
        <a:solidFill>
          <a:schemeClr val="accent1">
            <a:hueOff val="1309091"/>
            <a:satOff val="-76551"/>
            <a:lumOff val="-78431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3294" y="12814301"/>
            <a:ext cx="415819" cy="3488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>
                    <a:alpha val="40000"/>
                  </a:schemeClr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473" name="Line"/>
          <p:cNvSpPr/>
          <p:nvPr/>
        </p:nvSpPr>
        <p:spPr>
          <a:xfrm flipV="1">
            <a:off x="1828801" y="13017501"/>
            <a:ext cx="812802" cy="2"/>
          </a:xfrm>
          <a:prstGeom prst="line">
            <a:avLst/>
          </a:prstGeom>
          <a:ln w="25400">
            <a:solidFill>
              <a:srgbClr val="F2D2BB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tabLst/>
              <a:defRPr>
                <a:solidFill>
                  <a:schemeClr val="accent6">
                    <a:lumOff val="-100000"/>
                  </a:schemeClr>
                </a:solidFill>
              </a:defRPr>
            </a:pPr>
            <a:endParaRPr sz="1800"/>
          </a:p>
        </p:txBody>
      </p:sp>
      <p:sp>
        <p:nvSpPr>
          <p:cNvPr id="474" name="Title Text"/>
          <p:cNvSpPr txBox="1">
            <a:spLocks noGrp="1"/>
          </p:cNvSpPr>
          <p:nvPr>
            <p:ph type="title"/>
          </p:nvPr>
        </p:nvSpPr>
        <p:spPr>
          <a:xfrm>
            <a:off x="1828800" y="3688243"/>
            <a:ext cx="9753600" cy="2286002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F2D2BB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7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2801600" y="4077635"/>
            <a:ext cx="9753600" cy="69875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ClrTx/>
              <a:buSzTx/>
              <a:buNone/>
              <a:defRPr>
                <a:solidFill>
                  <a:srgbClr val="F2D2BB"/>
                </a:solidFill>
              </a:defRPr>
            </a:lvl1pPr>
            <a:lvl2pPr marL="0" indent="228600">
              <a:buClrTx/>
              <a:buSzTx/>
              <a:buNone/>
              <a:defRPr>
                <a:solidFill>
                  <a:srgbClr val="F2D2BB"/>
                </a:solidFill>
              </a:defRPr>
            </a:lvl2pPr>
            <a:lvl3pPr marL="0" indent="457200">
              <a:buClrTx/>
              <a:buSzTx/>
              <a:buNone/>
              <a:defRPr>
                <a:solidFill>
                  <a:srgbClr val="F2D2BB"/>
                </a:solidFill>
              </a:defRPr>
            </a:lvl3pPr>
            <a:lvl4pPr marL="0" indent="685800">
              <a:buClrTx/>
              <a:buSzTx/>
              <a:buNone/>
              <a:defRPr>
                <a:solidFill>
                  <a:srgbClr val="F2D2BB"/>
                </a:solidFill>
              </a:defRPr>
            </a:lvl4pPr>
            <a:lvl5pPr marL="0" indent="914400">
              <a:buClrTx/>
              <a:buSzTx/>
              <a:buNone/>
              <a:defRPr>
                <a:solidFill>
                  <a:srgbClr val="F2D2BB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476" name="Trifork_logo_neg_RGB.pdf" descr="Trifork_logo_neg_RGB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44061" y="12903200"/>
            <a:ext cx="1934310" cy="2032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98952235"/>
      </p:ext>
    </p:extLst>
  </p:cSld>
  <p:clrMapOvr>
    <a:masterClrMapping/>
  </p:clrMapOvr>
  <p:transition spd="med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ark Agenda – Columns">
    <p:bg>
      <p:bgPr>
        <a:solidFill>
          <a:schemeClr val="accent1">
            <a:hueOff val="1309091"/>
            <a:satOff val="-76551"/>
            <a:lumOff val="-78431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Label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828800" y="1943101"/>
            <a:ext cx="9753600" cy="58051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ClrTx/>
              <a:buSzTx/>
              <a:buNone/>
              <a:defRPr sz="2000" b="1" cap="all" spc="300">
                <a:solidFill>
                  <a:srgbClr val="F2D2BB"/>
                </a:solidFill>
              </a:defRPr>
            </a:lvl1pPr>
          </a:lstStyle>
          <a:p>
            <a:r>
              <a:t>Label</a:t>
            </a:r>
          </a:p>
        </p:txBody>
      </p:sp>
      <p:sp>
        <p:nvSpPr>
          <p:cNvPr id="484" name="Title Text"/>
          <p:cNvSpPr txBox="1">
            <a:spLocks noGrp="1"/>
          </p:cNvSpPr>
          <p:nvPr>
            <p:ph type="title"/>
          </p:nvPr>
        </p:nvSpPr>
        <p:spPr>
          <a:xfrm>
            <a:off x="1828800" y="2693882"/>
            <a:ext cx="9753600" cy="4715120"/>
          </a:xfrm>
          <a:prstGeom prst="rect">
            <a:avLst/>
          </a:prstGeom>
        </p:spPr>
        <p:txBody>
          <a:bodyPr anchor="t"/>
          <a:lstStyle>
            <a:lvl1pPr>
              <a:lnSpc>
                <a:spcPts val="9200"/>
              </a:lnSpc>
              <a:defRPr sz="8000">
                <a:solidFill>
                  <a:srgbClr val="F2D2BB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8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3294" y="12814301"/>
            <a:ext cx="415819" cy="3488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>
                    <a:alpha val="40000"/>
                  </a:schemeClr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486" name="Line"/>
          <p:cNvSpPr/>
          <p:nvPr/>
        </p:nvSpPr>
        <p:spPr>
          <a:xfrm flipV="1">
            <a:off x="1828801" y="13017501"/>
            <a:ext cx="812802" cy="2"/>
          </a:xfrm>
          <a:prstGeom prst="line">
            <a:avLst/>
          </a:prstGeom>
          <a:ln w="25400">
            <a:solidFill>
              <a:srgbClr val="F2D2BB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tabLst/>
              <a:defRPr>
                <a:solidFill>
                  <a:schemeClr val="accent6">
                    <a:lumOff val="-100000"/>
                  </a:schemeClr>
                </a:solidFill>
              </a:defRPr>
            </a:pPr>
            <a:endParaRPr sz="1800"/>
          </a:p>
        </p:txBody>
      </p:sp>
      <p:sp>
        <p:nvSpPr>
          <p:cNvPr id="487" name="Digital Health"/>
          <p:cNvSpPr>
            <a:spLocks noGrp="1"/>
          </p:cNvSpPr>
          <p:nvPr>
            <p:ph type="body" sz="quarter" idx="22"/>
          </p:nvPr>
        </p:nvSpPr>
        <p:spPr>
          <a:xfrm>
            <a:off x="12801600" y="2590801"/>
            <a:ext cx="9753600" cy="1422402"/>
          </a:xfrm>
          <a:prstGeom prst="roundRect">
            <a:avLst>
              <a:gd name="adj" fmla="val 21429"/>
            </a:avLst>
          </a:prstGeom>
          <a:gradFill>
            <a:gsLst>
              <a:gs pos="0">
                <a:schemeClr val="accent1">
                  <a:hueOff val="-8301176"/>
                  <a:satOff val="3448"/>
                  <a:lumOff val="-49999"/>
                </a:schemeClr>
              </a:gs>
              <a:gs pos="100000">
                <a:schemeClr val="accent1">
                  <a:hueOff val="-9360000"/>
                  <a:satOff val="3448"/>
                  <a:lumOff val="-49999"/>
                </a:schemeClr>
              </a:gs>
            </a:gsLst>
            <a:lin ang="18900000"/>
          </a:gradFill>
          <a:effectLst>
            <a:outerShdw blurRad="711200" dist="254000" dir="5400000" rotWithShape="0">
              <a:schemeClr val="accent1">
                <a:hueOff val="-9360000"/>
                <a:satOff val="3448"/>
                <a:lumOff val="-49999"/>
                <a:alpha val="50000"/>
              </a:schemeClr>
            </a:outerShdw>
          </a:effectLst>
        </p:spPr>
        <p:txBody>
          <a:bodyPr anchor="ctr">
            <a:noAutofit/>
          </a:bodyPr>
          <a:lstStyle>
            <a:lvl1pPr marL="0" indent="0" algn="ctr">
              <a:lnSpc>
                <a:spcPts val="3800"/>
              </a:lnSpc>
              <a:spcBef>
                <a:spcPts val="0"/>
              </a:spcBef>
              <a:buClrTx/>
              <a:buSzTx/>
              <a:buNone/>
              <a:defRPr sz="3200">
                <a:solidFill>
                  <a:schemeClr val="accent6"/>
                </a:solidFill>
              </a:defRPr>
            </a:lvl1pPr>
          </a:lstStyle>
          <a:p>
            <a:r>
              <a:t>Digital Health</a:t>
            </a:r>
          </a:p>
        </p:txBody>
      </p:sp>
      <p:sp>
        <p:nvSpPr>
          <p:cNvPr id="488" name="FinTech"/>
          <p:cNvSpPr>
            <a:spLocks noGrp="1"/>
          </p:cNvSpPr>
          <p:nvPr>
            <p:ph type="body" sz="quarter" idx="23"/>
          </p:nvPr>
        </p:nvSpPr>
        <p:spPr>
          <a:xfrm>
            <a:off x="12801600" y="4013200"/>
            <a:ext cx="9753600" cy="1422400"/>
          </a:xfrm>
          <a:prstGeom prst="roundRect">
            <a:avLst>
              <a:gd name="adj" fmla="val 21429"/>
            </a:avLst>
          </a:prstGeom>
        </p:spPr>
        <p:txBody>
          <a:bodyPr anchor="ctr">
            <a:noAutofit/>
          </a:bodyPr>
          <a:lstStyle>
            <a:lvl1pPr marL="609600" marR="609600" indent="0" algn="ctr">
              <a:lnSpc>
                <a:spcPts val="3800"/>
              </a:lnSpc>
              <a:spcBef>
                <a:spcPts val="0"/>
              </a:spcBef>
              <a:buClrTx/>
              <a:buSzTx/>
              <a:buNone/>
              <a:defRPr sz="3200">
                <a:solidFill>
                  <a:schemeClr val="accent6">
                    <a:alpha val="40000"/>
                  </a:schemeClr>
                </a:solidFill>
              </a:defRPr>
            </a:lvl1pPr>
          </a:lstStyle>
          <a:p>
            <a:r>
              <a:t>FinTech</a:t>
            </a:r>
          </a:p>
        </p:txBody>
      </p:sp>
      <p:sp>
        <p:nvSpPr>
          <p:cNvPr id="489" name="Smart Building"/>
          <p:cNvSpPr>
            <a:spLocks noGrp="1"/>
          </p:cNvSpPr>
          <p:nvPr>
            <p:ph type="body" sz="quarter" idx="24"/>
          </p:nvPr>
        </p:nvSpPr>
        <p:spPr>
          <a:xfrm>
            <a:off x="12801600" y="5435601"/>
            <a:ext cx="9753600" cy="1422402"/>
          </a:xfrm>
          <a:prstGeom prst="roundRect">
            <a:avLst>
              <a:gd name="adj" fmla="val 21429"/>
            </a:avLst>
          </a:prstGeom>
        </p:spPr>
        <p:txBody>
          <a:bodyPr anchor="ctr">
            <a:noAutofit/>
          </a:bodyPr>
          <a:lstStyle>
            <a:lvl1pPr marL="609600" marR="609600" indent="0" algn="ctr">
              <a:lnSpc>
                <a:spcPts val="3800"/>
              </a:lnSpc>
              <a:spcBef>
                <a:spcPts val="0"/>
              </a:spcBef>
              <a:buClrTx/>
              <a:buSzTx/>
              <a:buNone/>
              <a:defRPr sz="3200">
                <a:solidFill>
                  <a:schemeClr val="accent6">
                    <a:alpha val="40000"/>
                  </a:schemeClr>
                </a:solidFill>
              </a:defRPr>
            </a:lvl1pPr>
          </a:lstStyle>
          <a:p>
            <a:r>
              <a:t>Smart Building</a:t>
            </a:r>
          </a:p>
        </p:txBody>
      </p:sp>
      <p:sp>
        <p:nvSpPr>
          <p:cNvPr id="490" name="Cloud Operations"/>
          <p:cNvSpPr>
            <a:spLocks noGrp="1"/>
          </p:cNvSpPr>
          <p:nvPr>
            <p:ph type="body" sz="quarter" idx="25"/>
          </p:nvPr>
        </p:nvSpPr>
        <p:spPr>
          <a:xfrm>
            <a:off x="12801600" y="6858000"/>
            <a:ext cx="9753600" cy="1422400"/>
          </a:xfrm>
          <a:prstGeom prst="roundRect">
            <a:avLst>
              <a:gd name="adj" fmla="val 21429"/>
            </a:avLst>
          </a:prstGeom>
        </p:spPr>
        <p:txBody>
          <a:bodyPr anchor="ctr">
            <a:noAutofit/>
          </a:bodyPr>
          <a:lstStyle>
            <a:lvl1pPr marL="609600" marR="609600" indent="0" algn="ctr">
              <a:lnSpc>
                <a:spcPts val="3800"/>
              </a:lnSpc>
              <a:spcBef>
                <a:spcPts val="0"/>
              </a:spcBef>
              <a:buClrTx/>
              <a:buSzTx/>
              <a:buNone/>
              <a:defRPr sz="3200">
                <a:solidFill>
                  <a:schemeClr val="accent6">
                    <a:alpha val="40000"/>
                  </a:schemeClr>
                </a:solidFill>
              </a:defRPr>
            </a:lvl1pPr>
          </a:lstStyle>
          <a:p>
            <a:r>
              <a:t>Cloud Operations</a:t>
            </a:r>
          </a:p>
        </p:txBody>
      </p:sp>
      <p:sp>
        <p:nvSpPr>
          <p:cNvPr id="491" name="Cyber Protection"/>
          <p:cNvSpPr>
            <a:spLocks noGrp="1"/>
          </p:cNvSpPr>
          <p:nvPr>
            <p:ph type="body" sz="quarter" idx="26"/>
          </p:nvPr>
        </p:nvSpPr>
        <p:spPr>
          <a:xfrm>
            <a:off x="12801600" y="8280400"/>
            <a:ext cx="9753600" cy="1422400"/>
          </a:xfrm>
          <a:prstGeom prst="roundRect">
            <a:avLst>
              <a:gd name="adj" fmla="val 21429"/>
            </a:avLst>
          </a:prstGeom>
        </p:spPr>
        <p:txBody>
          <a:bodyPr anchor="ctr">
            <a:noAutofit/>
          </a:bodyPr>
          <a:lstStyle>
            <a:lvl1pPr marL="609600" marR="609600" indent="0" algn="ctr">
              <a:lnSpc>
                <a:spcPts val="3800"/>
              </a:lnSpc>
              <a:spcBef>
                <a:spcPts val="0"/>
              </a:spcBef>
              <a:buClrTx/>
              <a:buSzTx/>
              <a:buNone/>
              <a:defRPr sz="3200">
                <a:solidFill>
                  <a:schemeClr val="accent6">
                    <a:alpha val="40000"/>
                  </a:schemeClr>
                </a:solidFill>
              </a:defRPr>
            </a:lvl1pPr>
          </a:lstStyle>
          <a:p>
            <a:r>
              <a:t>Cyber Protection</a:t>
            </a:r>
          </a:p>
        </p:txBody>
      </p:sp>
      <p:sp>
        <p:nvSpPr>
          <p:cNvPr id="492" name="Smart Enterprise"/>
          <p:cNvSpPr>
            <a:spLocks noGrp="1"/>
          </p:cNvSpPr>
          <p:nvPr>
            <p:ph type="body" sz="quarter" idx="27"/>
          </p:nvPr>
        </p:nvSpPr>
        <p:spPr>
          <a:xfrm>
            <a:off x="12801600" y="9702800"/>
            <a:ext cx="9753600" cy="1422400"/>
          </a:xfrm>
          <a:prstGeom prst="roundRect">
            <a:avLst>
              <a:gd name="adj" fmla="val 21429"/>
            </a:avLst>
          </a:prstGeom>
        </p:spPr>
        <p:txBody>
          <a:bodyPr anchor="ctr">
            <a:noAutofit/>
          </a:bodyPr>
          <a:lstStyle>
            <a:lvl1pPr marL="609600" marR="609600" indent="0" algn="ctr">
              <a:lnSpc>
                <a:spcPts val="3800"/>
              </a:lnSpc>
              <a:spcBef>
                <a:spcPts val="0"/>
              </a:spcBef>
              <a:buClrTx/>
              <a:buSzTx/>
              <a:buNone/>
              <a:defRPr sz="3200">
                <a:solidFill>
                  <a:schemeClr val="accent6">
                    <a:alpha val="40000"/>
                  </a:schemeClr>
                </a:solidFill>
              </a:defRPr>
            </a:lvl1pPr>
          </a:lstStyle>
          <a:p>
            <a:r>
              <a:t>Smart Enterprise</a:t>
            </a:r>
          </a:p>
        </p:txBody>
      </p:sp>
      <p:pic>
        <p:nvPicPr>
          <p:cNvPr id="493" name="Trifork_logo_neg_RGB.pdf" descr="Trifork_logo_neg_RGB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44061" y="12903200"/>
            <a:ext cx="1934310" cy="2032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88751445"/>
      </p:ext>
    </p:extLst>
  </p:cSld>
  <p:clrMapOvr>
    <a:masterClrMapping/>
  </p:clrMapOvr>
  <p:transition spd="med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ark Agenda – Center">
    <p:bg>
      <p:bgPr>
        <a:solidFill>
          <a:schemeClr val="accent1">
            <a:hueOff val="1309091"/>
            <a:satOff val="-76551"/>
            <a:lumOff val="-78431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Label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828800" y="1073375"/>
            <a:ext cx="20726400" cy="58051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ts val="2400"/>
              </a:lnSpc>
              <a:spcBef>
                <a:spcPts val="0"/>
              </a:spcBef>
              <a:buClrTx/>
              <a:buSzTx/>
              <a:buNone/>
              <a:defRPr sz="2000" b="1" cap="all" spc="300">
                <a:solidFill>
                  <a:srgbClr val="F2D2BB"/>
                </a:solidFill>
              </a:defRPr>
            </a:lvl1pPr>
          </a:lstStyle>
          <a:p>
            <a:r>
              <a:t>Label</a:t>
            </a:r>
          </a:p>
        </p:txBody>
      </p:sp>
      <p:sp>
        <p:nvSpPr>
          <p:cNvPr id="501" name="Title Text"/>
          <p:cNvSpPr txBox="1">
            <a:spLocks noGrp="1"/>
          </p:cNvSpPr>
          <p:nvPr>
            <p:ph type="title"/>
          </p:nvPr>
        </p:nvSpPr>
        <p:spPr>
          <a:xfrm>
            <a:off x="1828800" y="1824156"/>
            <a:ext cx="20726400" cy="1838088"/>
          </a:xfrm>
          <a:prstGeom prst="rect">
            <a:avLst/>
          </a:prstGeom>
        </p:spPr>
        <p:txBody>
          <a:bodyPr anchor="t"/>
          <a:lstStyle>
            <a:lvl1pPr algn="ctr">
              <a:lnSpc>
                <a:spcPts val="9200"/>
              </a:lnSpc>
              <a:defRPr sz="8000">
                <a:solidFill>
                  <a:srgbClr val="F2D2BB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50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3294" y="12814301"/>
            <a:ext cx="415819" cy="3488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>
                    <a:alpha val="40000"/>
                  </a:schemeClr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503" name="Line"/>
          <p:cNvSpPr/>
          <p:nvPr/>
        </p:nvSpPr>
        <p:spPr>
          <a:xfrm flipV="1">
            <a:off x="1828801" y="13017501"/>
            <a:ext cx="812802" cy="2"/>
          </a:xfrm>
          <a:prstGeom prst="line">
            <a:avLst/>
          </a:prstGeom>
          <a:ln w="25400">
            <a:solidFill>
              <a:srgbClr val="F2D2BB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tabLst/>
              <a:defRPr>
                <a:solidFill>
                  <a:schemeClr val="accent6">
                    <a:lumOff val="-100000"/>
                  </a:schemeClr>
                </a:solidFill>
              </a:defRPr>
            </a:pPr>
            <a:endParaRPr sz="1800"/>
          </a:p>
        </p:txBody>
      </p:sp>
      <p:sp>
        <p:nvSpPr>
          <p:cNvPr id="504" name="Digital Health"/>
          <p:cNvSpPr>
            <a:spLocks noGrp="1"/>
          </p:cNvSpPr>
          <p:nvPr>
            <p:ph type="body" sz="quarter" idx="22"/>
          </p:nvPr>
        </p:nvSpPr>
        <p:spPr>
          <a:xfrm>
            <a:off x="5359400" y="3789245"/>
            <a:ext cx="13665200" cy="1422402"/>
          </a:xfrm>
          <a:prstGeom prst="roundRect">
            <a:avLst>
              <a:gd name="adj" fmla="val 21429"/>
            </a:avLst>
          </a:prstGeom>
          <a:gradFill>
            <a:gsLst>
              <a:gs pos="0">
                <a:schemeClr val="accent1">
                  <a:hueOff val="-8301176"/>
                  <a:satOff val="3448"/>
                  <a:lumOff val="-49999"/>
                </a:schemeClr>
              </a:gs>
              <a:gs pos="100000">
                <a:schemeClr val="accent1">
                  <a:hueOff val="-9360000"/>
                  <a:satOff val="3448"/>
                  <a:lumOff val="-49999"/>
                </a:schemeClr>
              </a:gs>
            </a:gsLst>
            <a:lin ang="18900000"/>
          </a:gradFill>
          <a:effectLst>
            <a:outerShdw blurRad="711200" dist="254000" dir="5400000" rotWithShape="0">
              <a:schemeClr val="accent1">
                <a:hueOff val="-9360000"/>
                <a:satOff val="3448"/>
                <a:lumOff val="-49999"/>
                <a:alpha val="50000"/>
              </a:schemeClr>
            </a:outerShdw>
          </a:effectLst>
        </p:spPr>
        <p:txBody>
          <a:bodyPr anchor="ctr">
            <a:noAutofit/>
          </a:bodyPr>
          <a:lstStyle>
            <a:lvl1pPr marL="609600" marR="609600" indent="0" algn="ctr">
              <a:lnSpc>
                <a:spcPts val="3800"/>
              </a:lnSpc>
              <a:spcBef>
                <a:spcPts val="0"/>
              </a:spcBef>
              <a:buClrTx/>
              <a:buSzTx/>
              <a:buNone/>
              <a:defRPr sz="3200">
                <a:solidFill>
                  <a:schemeClr val="accent6"/>
                </a:solidFill>
              </a:defRPr>
            </a:lvl1pPr>
          </a:lstStyle>
          <a:p>
            <a:r>
              <a:t>Digital Health</a:t>
            </a:r>
          </a:p>
        </p:txBody>
      </p:sp>
      <p:sp>
        <p:nvSpPr>
          <p:cNvPr id="505" name="FinTech"/>
          <p:cNvSpPr>
            <a:spLocks noGrp="1"/>
          </p:cNvSpPr>
          <p:nvPr>
            <p:ph type="body" sz="quarter" idx="23"/>
          </p:nvPr>
        </p:nvSpPr>
        <p:spPr>
          <a:xfrm>
            <a:off x="5359400" y="5211645"/>
            <a:ext cx="13665200" cy="1422402"/>
          </a:xfrm>
          <a:prstGeom prst="roundRect">
            <a:avLst>
              <a:gd name="adj" fmla="val 21429"/>
            </a:avLst>
          </a:prstGeom>
        </p:spPr>
        <p:txBody>
          <a:bodyPr anchor="ctr">
            <a:noAutofit/>
          </a:bodyPr>
          <a:lstStyle>
            <a:lvl1pPr marL="609600" marR="609600" indent="0" algn="ctr">
              <a:lnSpc>
                <a:spcPts val="3800"/>
              </a:lnSpc>
              <a:spcBef>
                <a:spcPts val="0"/>
              </a:spcBef>
              <a:buClrTx/>
              <a:buSzTx/>
              <a:buNone/>
              <a:defRPr sz="3200">
                <a:solidFill>
                  <a:schemeClr val="accent6">
                    <a:alpha val="40000"/>
                  </a:schemeClr>
                </a:solidFill>
              </a:defRPr>
            </a:lvl1pPr>
          </a:lstStyle>
          <a:p>
            <a:r>
              <a:t>FinTech</a:t>
            </a:r>
          </a:p>
        </p:txBody>
      </p:sp>
      <p:sp>
        <p:nvSpPr>
          <p:cNvPr id="506" name="Smart Building"/>
          <p:cNvSpPr>
            <a:spLocks noGrp="1"/>
          </p:cNvSpPr>
          <p:nvPr>
            <p:ph type="body" sz="quarter" idx="24"/>
          </p:nvPr>
        </p:nvSpPr>
        <p:spPr>
          <a:xfrm>
            <a:off x="5359400" y="6634045"/>
            <a:ext cx="13665200" cy="1422402"/>
          </a:xfrm>
          <a:prstGeom prst="roundRect">
            <a:avLst>
              <a:gd name="adj" fmla="val 21429"/>
            </a:avLst>
          </a:prstGeom>
        </p:spPr>
        <p:txBody>
          <a:bodyPr anchor="ctr">
            <a:noAutofit/>
          </a:bodyPr>
          <a:lstStyle>
            <a:lvl1pPr marL="609600" marR="609600" indent="0" algn="ctr">
              <a:lnSpc>
                <a:spcPts val="3800"/>
              </a:lnSpc>
              <a:spcBef>
                <a:spcPts val="0"/>
              </a:spcBef>
              <a:buClrTx/>
              <a:buSzTx/>
              <a:buNone/>
              <a:defRPr sz="3200">
                <a:solidFill>
                  <a:schemeClr val="accent6">
                    <a:alpha val="40000"/>
                  </a:schemeClr>
                </a:solidFill>
              </a:defRPr>
            </a:lvl1pPr>
          </a:lstStyle>
          <a:p>
            <a:r>
              <a:t>Smart Building</a:t>
            </a:r>
          </a:p>
        </p:txBody>
      </p:sp>
      <p:sp>
        <p:nvSpPr>
          <p:cNvPr id="507" name="Cloud Operations"/>
          <p:cNvSpPr>
            <a:spLocks noGrp="1"/>
          </p:cNvSpPr>
          <p:nvPr>
            <p:ph type="body" sz="quarter" idx="25"/>
          </p:nvPr>
        </p:nvSpPr>
        <p:spPr>
          <a:xfrm>
            <a:off x="5359400" y="8056445"/>
            <a:ext cx="13665200" cy="1422402"/>
          </a:xfrm>
          <a:prstGeom prst="roundRect">
            <a:avLst>
              <a:gd name="adj" fmla="val 21429"/>
            </a:avLst>
          </a:prstGeom>
        </p:spPr>
        <p:txBody>
          <a:bodyPr anchor="ctr">
            <a:noAutofit/>
          </a:bodyPr>
          <a:lstStyle>
            <a:lvl1pPr marL="609600" marR="609600" indent="0" algn="ctr">
              <a:lnSpc>
                <a:spcPts val="3800"/>
              </a:lnSpc>
              <a:spcBef>
                <a:spcPts val="0"/>
              </a:spcBef>
              <a:buClrTx/>
              <a:buSzTx/>
              <a:buNone/>
              <a:defRPr sz="3200">
                <a:solidFill>
                  <a:schemeClr val="accent6">
                    <a:alpha val="40000"/>
                  </a:schemeClr>
                </a:solidFill>
              </a:defRPr>
            </a:lvl1pPr>
          </a:lstStyle>
          <a:p>
            <a:r>
              <a:t>Cloud Operations</a:t>
            </a:r>
          </a:p>
        </p:txBody>
      </p:sp>
      <p:sp>
        <p:nvSpPr>
          <p:cNvPr id="508" name="Cyber Protection"/>
          <p:cNvSpPr>
            <a:spLocks noGrp="1"/>
          </p:cNvSpPr>
          <p:nvPr>
            <p:ph type="body" sz="quarter" idx="26"/>
          </p:nvPr>
        </p:nvSpPr>
        <p:spPr>
          <a:xfrm>
            <a:off x="5359400" y="9478845"/>
            <a:ext cx="13665200" cy="1422402"/>
          </a:xfrm>
          <a:prstGeom prst="roundRect">
            <a:avLst>
              <a:gd name="adj" fmla="val 21429"/>
            </a:avLst>
          </a:prstGeom>
        </p:spPr>
        <p:txBody>
          <a:bodyPr anchor="ctr">
            <a:noAutofit/>
          </a:bodyPr>
          <a:lstStyle>
            <a:lvl1pPr marL="609600" marR="609600" indent="0" algn="ctr">
              <a:lnSpc>
                <a:spcPts val="3800"/>
              </a:lnSpc>
              <a:spcBef>
                <a:spcPts val="0"/>
              </a:spcBef>
              <a:buClrTx/>
              <a:buSzTx/>
              <a:buNone/>
              <a:defRPr sz="3200">
                <a:solidFill>
                  <a:schemeClr val="accent6">
                    <a:alpha val="40000"/>
                  </a:schemeClr>
                </a:solidFill>
              </a:defRPr>
            </a:lvl1pPr>
          </a:lstStyle>
          <a:p>
            <a:r>
              <a:t>Cyber Protection</a:t>
            </a:r>
          </a:p>
        </p:txBody>
      </p:sp>
      <p:sp>
        <p:nvSpPr>
          <p:cNvPr id="509" name="Smart Enterprise"/>
          <p:cNvSpPr>
            <a:spLocks noGrp="1"/>
          </p:cNvSpPr>
          <p:nvPr>
            <p:ph type="body" sz="quarter" idx="27"/>
          </p:nvPr>
        </p:nvSpPr>
        <p:spPr>
          <a:xfrm>
            <a:off x="5359400" y="10901245"/>
            <a:ext cx="13665200" cy="1422402"/>
          </a:xfrm>
          <a:prstGeom prst="roundRect">
            <a:avLst>
              <a:gd name="adj" fmla="val 21429"/>
            </a:avLst>
          </a:prstGeom>
        </p:spPr>
        <p:txBody>
          <a:bodyPr anchor="ctr">
            <a:noAutofit/>
          </a:bodyPr>
          <a:lstStyle>
            <a:lvl1pPr marL="609600" marR="609600" indent="0" algn="ctr">
              <a:lnSpc>
                <a:spcPts val="3800"/>
              </a:lnSpc>
              <a:spcBef>
                <a:spcPts val="0"/>
              </a:spcBef>
              <a:buClrTx/>
              <a:buSzTx/>
              <a:buNone/>
              <a:defRPr sz="3200">
                <a:solidFill>
                  <a:schemeClr val="accent6">
                    <a:alpha val="40000"/>
                  </a:schemeClr>
                </a:solidFill>
              </a:defRPr>
            </a:lvl1pPr>
          </a:lstStyle>
          <a:p>
            <a:r>
              <a:t>Smart Enterprise</a:t>
            </a:r>
          </a:p>
        </p:txBody>
      </p:sp>
      <p:pic>
        <p:nvPicPr>
          <p:cNvPr id="510" name="Trifork_logo_neg_RGB.pdf" descr="Trifork_logo_neg_RGB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44061" y="12903200"/>
            <a:ext cx="1934310" cy="2032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03730555"/>
      </p:ext>
    </p:extLst>
  </p:cSld>
  <p:clrMapOvr>
    <a:masterClrMapping/>
  </p:clrMapOvr>
  <p:transition spd="med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ark Object – Columns">
    <p:bg>
      <p:bgPr>
        <a:solidFill>
          <a:schemeClr val="accent1">
            <a:hueOff val="1309091"/>
            <a:satOff val="-76551"/>
            <a:lumOff val="-78431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Label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828800" y="2089375"/>
            <a:ext cx="9753600" cy="58051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ClrTx/>
              <a:buSzTx/>
              <a:buNone/>
              <a:defRPr sz="2000" b="1" cap="all" spc="300">
                <a:solidFill>
                  <a:srgbClr val="F2D2BB"/>
                </a:solidFill>
              </a:defRPr>
            </a:lvl1pPr>
          </a:lstStyle>
          <a:p>
            <a:r>
              <a:t>Label</a:t>
            </a:r>
          </a:p>
        </p:txBody>
      </p:sp>
      <p:sp>
        <p:nvSpPr>
          <p:cNvPr id="518" name="Title Text"/>
          <p:cNvSpPr txBox="1">
            <a:spLocks noGrp="1"/>
          </p:cNvSpPr>
          <p:nvPr>
            <p:ph type="title"/>
          </p:nvPr>
        </p:nvSpPr>
        <p:spPr>
          <a:xfrm>
            <a:off x="1828800" y="2840157"/>
            <a:ext cx="9753600" cy="5676570"/>
          </a:xfrm>
          <a:prstGeom prst="rect">
            <a:avLst/>
          </a:prstGeom>
        </p:spPr>
        <p:txBody>
          <a:bodyPr anchor="t"/>
          <a:lstStyle>
            <a:lvl1pPr>
              <a:lnSpc>
                <a:spcPts val="9200"/>
              </a:lnSpc>
              <a:defRPr sz="8000">
                <a:solidFill>
                  <a:srgbClr val="F2D2BB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5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3294" y="12814301"/>
            <a:ext cx="415819" cy="3488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>
                    <a:alpha val="40000"/>
                  </a:schemeClr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520" name="Line"/>
          <p:cNvSpPr/>
          <p:nvPr/>
        </p:nvSpPr>
        <p:spPr>
          <a:xfrm flipV="1">
            <a:off x="1828801" y="13017501"/>
            <a:ext cx="812802" cy="2"/>
          </a:xfrm>
          <a:prstGeom prst="line">
            <a:avLst/>
          </a:prstGeom>
          <a:ln w="25400">
            <a:solidFill>
              <a:srgbClr val="F2D2BB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tabLst/>
              <a:defRPr>
                <a:solidFill>
                  <a:schemeClr val="accent6">
                    <a:lumOff val="-100000"/>
                  </a:schemeClr>
                </a:solidFill>
              </a:defRPr>
            </a:pPr>
            <a:endParaRPr sz="1800"/>
          </a:p>
        </p:txBody>
      </p:sp>
      <p:pic>
        <p:nvPicPr>
          <p:cNvPr id="521" name="Trifork_logo_neg_RGB.pdf" descr="Trifork_logo_neg_RGB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44061" y="12903200"/>
            <a:ext cx="1934310" cy="203200"/>
          </a:xfrm>
          <a:prstGeom prst="rect">
            <a:avLst/>
          </a:prstGeom>
          <a:ln w="12700">
            <a:miter lim="400000"/>
          </a:ln>
        </p:spPr>
      </p:pic>
      <p:sp>
        <p:nvSpPr>
          <p:cNvPr id="522" name="Object Placeholder"/>
          <p:cNvSpPr txBox="1">
            <a:spLocks noGrp="1"/>
          </p:cNvSpPr>
          <p:nvPr>
            <p:ph sz="half" idx="3"/>
          </p:nvPr>
        </p:nvSpPr>
        <p:spPr>
          <a:xfrm>
            <a:off x="12801600" y="1734829"/>
            <a:ext cx="9753600" cy="9156702"/>
          </a:xfrm>
          <a:prstGeom prst="rect">
            <a:avLst/>
          </a:prstGeom>
        </p:spPr>
        <p:txBody>
          <a:bodyPr anchor="ctr"/>
          <a:lstStyle>
            <a:lvl1pPr marL="0" indent="0" algn="ctr" defTabSz="1651000">
              <a:lnSpc>
                <a:spcPct val="100000"/>
              </a:lnSpc>
              <a:spcBef>
                <a:spcPts val="0"/>
              </a:spcBef>
              <a:buClrTx/>
              <a:buSzTx/>
              <a:buNone/>
              <a:tabLst/>
              <a:defRPr sz="5600">
                <a:solidFill>
                  <a:schemeClr val="accent6">
                    <a:lumOff val="-100000"/>
                  </a:schemeClr>
                </a:solidFill>
              </a:defRPr>
            </a:lvl1pPr>
          </a:lstStyle>
          <a:p>
            <a:pPr marL="0" indent="0" algn="ctr" defTabSz="825500">
              <a:lnSpc>
                <a:spcPct val="100000"/>
              </a:lnSpc>
              <a:spcBef>
                <a:spcPts val="0"/>
              </a:spcBef>
              <a:buClrTx/>
              <a:buSzTx/>
              <a:buNone/>
              <a:tabLst/>
              <a:defRPr sz="5600">
                <a:solidFill>
                  <a:schemeClr val="accent6">
                    <a:lumOff val="-100000"/>
                  </a:schemeClr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8467603"/>
      </p:ext>
    </p:extLst>
  </p:cSld>
  <p:clrMapOvr>
    <a:masterClrMapping/>
  </p:clrMapOvr>
  <p:transition spd="med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ark Object – Full Width">
    <p:bg>
      <p:bgPr>
        <a:solidFill>
          <a:schemeClr val="accent1">
            <a:hueOff val="1309091"/>
            <a:satOff val="-76551"/>
            <a:lumOff val="-78431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Label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828800" y="1073375"/>
            <a:ext cx="20726400" cy="58051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ClrTx/>
              <a:buSzTx/>
              <a:buNone/>
              <a:defRPr sz="2000" b="1" cap="all" spc="300">
                <a:solidFill>
                  <a:srgbClr val="F2D2BB"/>
                </a:solidFill>
              </a:defRPr>
            </a:lvl1pPr>
          </a:lstStyle>
          <a:p>
            <a:r>
              <a:t>Label</a:t>
            </a:r>
          </a:p>
        </p:txBody>
      </p:sp>
      <p:sp>
        <p:nvSpPr>
          <p:cNvPr id="530" name="Title Text"/>
          <p:cNvSpPr txBox="1">
            <a:spLocks noGrp="1"/>
          </p:cNvSpPr>
          <p:nvPr>
            <p:ph type="title"/>
          </p:nvPr>
        </p:nvSpPr>
        <p:spPr>
          <a:xfrm>
            <a:off x="1828800" y="1824156"/>
            <a:ext cx="20726400" cy="1838088"/>
          </a:xfrm>
          <a:prstGeom prst="rect">
            <a:avLst/>
          </a:prstGeom>
        </p:spPr>
        <p:txBody>
          <a:bodyPr anchor="t"/>
          <a:lstStyle>
            <a:lvl1pPr>
              <a:lnSpc>
                <a:spcPts val="9200"/>
              </a:lnSpc>
              <a:defRPr sz="8000">
                <a:solidFill>
                  <a:srgbClr val="F2D2BB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5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3294" y="12814301"/>
            <a:ext cx="415819" cy="3488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>
                    <a:alpha val="40000"/>
                  </a:schemeClr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532" name="Line"/>
          <p:cNvSpPr/>
          <p:nvPr/>
        </p:nvSpPr>
        <p:spPr>
          <a:xfrm flipV="1">
            <a:off x="1828801" y="13017501"/>
            <a:ext cx="812802" cy="2"/>
          </a:xfrm>
          <a:prstGeom prst="line">
            <a:avLst/>
          </a:prstGeom>
          <a:ln w="25400">
            <a:solidFill>
              <a:srgbClr val="F2D2BB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tabLst/>
              <a:defRPr>
                <a:solidFill>
                  <a:schemeClr val="accent6">
                    <a:lumOff val="-100000"/>
                  </a:schemeClr>
                </a:solidFill>
              </a:defRPr>
            </a:pPr>
            <a:endParaRPr sz="1800"/>
          </a:p>
        </p:txBody>
      </p:sp>
      <p:pic>
        <p:nvPicPr>
          <p:cNvPr id="533" name="Trifork_logo_neg_RGB.pdf" descr="Trifork_logo_neg_RGB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44061" y="12903200"/>
            <a:ext cx="1934310" cy="203200"/>
          </a:xfrm>
          <a:prstGeom prst="rect">
            <a:avLst/>
          </a:prstGeom>
          <a:ln w="12700">
            <a:miter lim="400000"/>
          </a:ln>
        </p:spPr>
      </p:pic>
      <p:sp>
        <p:nvSpPr>
          <p:cNvPr id="534" name="Object Placeholder"/>
          <p:cNvSpPr txBox="1">
            <a:spLocks noGrp="1"/>
          </p:cNvSpPr>
          <p:nvPr>
            <p:ph idx="3"/>
          </p:nvPr>
        </p:nvSpPr>
        <p:spPr>
          <a:xfrm>
            <a:off x="1828800" y="3429000"/>
            <a:ext cx="20726400" cy="8266892"/>
          </a:xfrm>
          <a:prstGeom prst="rect">
            <a:avLst/>
          </a:prstGeom>
        </p:spPr>
        <p:txBody>
          <a:bodyPr anchor="ctr"/>
          <a:lstStyle>
            <a:lvl1pPr marL="0" indent="0" algn="ctr" defTabSz="1651000">
              <a:lnSpc>
                <a:spcPct val="100000"/>
              </a:lnSpc>
              <a:spcBef>
                <a:spcPts val="0"/>
              </a:spcBef>
              <a:buClrTx/>
              <a:buSzTx/>
              <a:buNone/>
              <a:tabLst/>
              <a:defRPr sz="5600">
                <a:solidFill>
                  <a:schemeClr val="accent6">
                    <a:lumOff val="-100000"/>
                  </a:schemeClr>
                </a:solidFill>
              </a:defRPr>
            </a:lvl1pPr>
          </a:lstStyle>
          <a:p>
            <a:pPr marL="0" indent="0" algn="ctr" defTabSz="825500">
              <a:lnSpc>
                <a:spcPct val="100000"/>
              </a:lnSpc>
              <a:spcBef>
                <a:spcPts val="0"/>
              </a:spcBef>
              <a:buClrTx/>
              <a:buSzTx/>
              <a:buNone/>
              <a:tabLst/>
              <a:defRPr sz="5600">
                <a:solidFill>
                  <a:schemeClr val="accent6">
                    <a:lumOff val="-100000"/>
                  </a:schemeClr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5075718"/>
      </p:ext>
    </p:extLst>
  </p:cSld>
  <p:clrMapOvr>
    <a:masterClrMapping/>
  </p:clrMapOvr>
  <p:transition spd="med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ark Case">
    <p:bg>
      <p:bgPr>
        <a:solidFill>
          <a:schemeClr val="accent1">
            <a:hueOff val="1309091"/>
            <a:satOff val="-76551"/>
            <a:lumOff val="-78431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Label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828801" y="1460500"/>
            <a:ext cx="11455402" cy="5842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ClrTx/>
              <a:buSzTx/>
              <a:buNone/>
              <a:defRPr sz="2000" b="1" cap="all" spc="300">
                <a:solidFill>
                  <a:srgbClr val="F2D2BB"/>
                </a:solidFill>
              </a:defRPr>
            </a:lvl1pPr>
          </a:lstStyle>
          <a:p>
            <a:r>
              <a:t>Label</a:t>
            </a:r>
          </a:p>
        </p:txBody>
      </p:sp>
      <p:sp>
        <p:nvSpPr>
          <p:cNvPr id="54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3294" y="12814301"/>
            <a:ext cx="415819" cy="3488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>
                    <a:alpha val="40000"/>
                  </a:schemeClr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543" name="Line"/>
          <p:cNvSpPr/>
          <p:nvPr/>
        </p:nvSpPr>
        <p:spPr>
          <a:xfrm flipV="1">
            <a:off x="1828801" y="13017501"/>
            <a:ext cx="812802" cy="2"/>
          </a:xfrm>
          <a:prstGeom prst="line">
            <a:avLst/>
          </a:prstGeom>
          <a:ln w="25400">
            <a:solidFill>
              <a:srgbClr val="F2D2BB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tabLst/>
              <a:defRPr>
                <a:solidFill>
                  <a:schemeClr val="accent6">
                    <a:lumOff val="-100000"/>
                  </a:schemeClr>
                </a:solidFill>
              </a:defRPr>
            </a:pPr>
            <a:endParaRPr sz="1800"/>
          </a:p>
        </p:txBody>
      </p:sp>
      <p:sp>
        <p:nvSpPr>
          <p:cNvPr id="544" name="Title Text"/>
          <p:cNvSpPr txBox="1">
            <a:spLocks noGrp="1"/>
          </p:cNvSpPr>
          <p:nvPr>
            <p:ph type="title"/>
          </p:nvPr>
        </p:nvSpPr>
        <p:spPr>
          <a:xfrm>
            <a:off x="1828800" y="2209800"/>
            <a:ext cx="11455400" cy="1841500"/>
          </a:xfrm>
          <a:prstGeom prst="rect">
            <a:avLst/>
          </a:prstGeom>
        </p:spPr>
        <p:txBody>
          <a:bodyPr anchor="t"/>
          <a:lstStyle>
            <a:lvl1pPr>
              <a:lnSpc>
                <a:spcPts val="9200"/>
              </a:lnSpc>
              <a:defRPr sz="8000">
                <a:solidFill>
                  <a:srgbClr val="F2D2BB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54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828800" y="3949700"/>
            <a:ext cx="11455400" cy="49169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4800"/>
              </a:lnSpc>
              <a:buClrTx/>
              <a:buSzTx/>
              <a:buNone/>
              <a:defRPr sz="3200">
                <a:solidFill>
                  <a:schemeClr val="accent6">
                    <a:alpha val="80000"/>
                  </a:schemeClr>
                </a:solidFill>
              </a:defRPr>
            </a:lvl1pPr>
            <a:lvl2pPr marL="0" indent="228600">
              <a:lnSpc>
                <a:spcPts val="4800"/>
              </a:lnSpc>
              <a:buClrTx/>
              <a:buSzTx/>
              <a:buNone/>
              <a:defRPr sz="3200">
                <a:solidFill>
                  <a:schemeClr val="accent6">
                    <a:alpha val="80000"/>
                  </a:schemeClr>
                </a:solidFill>
              </a:defRPr>
            </a:lvl2pPr>
            <a:lvl3pPr marL="0" indent="457200">
              <a:lnSpc>
                <a:spcPts val="4800"/>
              </a:lnSpc>
              <a:buClrTx/>
              <a:buSzTx/>
              <a:buNone/>
              <a:defRPr sz="3200">
                <a:solidFill>
                  <a:schemeClr val="accent6">
                    <a:alpha val="80000"/>
                  </a:schemeClr>
                </a:solidFill>
              </a:defRPr>
            </a:lvl3pPr>
            <a:lvl4pPr marL="0" indent="685800">
              <a:lnSpc>
                <a:spcPts val="4800"/>
              </a:lnSpc>
              <a:buClrTx/>
              <a:buSzTx/>
              <a:buNone/>
              <a:defRPr sz="3200">
                <a:solidFill>
                  <a:schemeClr val="accent6">
                    <a:alpha val="80000"/>
                  </a:schemeClr>
                </a:solidFill>
              </a:defRPr>
            </a:lvl4pPr>
            <a:lvl5pPr marL="0" indent="914400">
              <a:lnSpc>
                <a:spcPts val="4800"/>
              </a:lnSpc>
              <a:buClrTx/>
              <a:buSzTx/>
              <a:buNone/>
              <a:defRPr sz="3200">
                <a:solidFill>
                  <a:schemeClr val="accent6">
                    <a:alpha val="80000"/>
                  </a:schemeClr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46" name="Rounded Rectangle"/>
          <p:cNvSpPr>
            <a:spLocks noGrp="1"/>
          </p:cNvSpPr>
          <p:nvPr>
            <p:ph type="body" sz="half" idx="22"/>
          </p:nvPr>
        </p:nvSpPr>
        <p:spPr>
          <a:xfrm>
            <a:off x="14503400" y="812800"/>
            <a:ext cx="9067800" cy="12090400"/>
          </a:xfrm>
          <a:prstGeom prst="roundRect">
            <a:avLst>
              <a:gd name="adj" fmla="val 4482"/>
            </a:avLst>
          </a:prstGeom>
          <a:gradFill>
            <a:gsLst>
              <a:gs pos="0">
                <a:srgbClr val="97BDD3"/>
              </a:gs>
              <a:gs pos="100000">
                <a:srgbClr val="A9CCBB"/>
              </a:gs>
            </a:gsLst>
            <a:lin ang="18900000"/>
          </a:gradFill>
        </p:spPr>
        <p:txBody>
          <a:bodyPr anchor="ctr">
            <a:noAutofit/>
          </a:bodyPr>
          <a:lstStyle>
            <a:lvl1pPr marL="0" indent="0" algn="ctr">
              <a:lnSpc>
                <a:spcPts val="7600"/>
              </a:lnSpc>
              <a:spcBef>
                <a:spcPts val="0"/>
              </a:spcBef>
              <a:buClrTx/>
              <a:buSzTx/>
              <a:buNone/>
              <a:defRPr sz="3200">
                <a:solidFill>
                  <a:schemeClr val="accent6"/>
                </a:solidFill>
              </a:defRPr>
            </a:lvl1pPr>
          </a:lstStyle>
          <a:p>
            <a:pPr marL="0" indent="0" algn="ctr">
              <a:lnSpc>
                <a:spcPts val="3800"/>
              </a:lnSpc>
              <a:spcBef>
                <a:spcPts val="0"/>
              </a:spcBef>
              <a:buClrTx/>
              <a:buSzTx/>
              <a:buNone/>
              <a:defRPr sz="3200">
                <a:solidFill>
                  <a:schemeClr val="accent6"/>
                </a:solidFill>
              </a:defRPr>
            </a:pPr>
            <a:endParaRPr/>
          </a:p>
        </p:txBody>
      </p:sp>
      <p:sp>
        <p:nvSpPr>
          <p:cNvPr id="547" name="828"/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1828025" y="9962815"/>
            <a:ext cx="3810002" cy="201433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ts val="11500"/>
              </a:lnSpc>
              <a:spcBef>
                <a:spcPts val="0"/>
              </a:spcBef>
              <a:buClrTx/>
              <a:buSzTx/>
              <a:buNone/>
              <a:defRPr sz="10000" b="1">
                <a:solidFill>
                  <a:srgbClr val="F2D2BB"/>
                </a:solidFill>
              </a:defRPr>
            </a:lvl1pPr>
          </a:lstStyle>
          <a:p>
            <a:r>
              <a:t>828</a:t>
            </a:r>
          </a:p>
        </p:txBody>
      </p:sp>
      <p:sp>
        <p:nvSpPr>
          <p:cNvPr id="548" name="Label"/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1828025" y="11782232"/>
            <a:ext cx="3810002" cy="48446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ts val="2400"/>
              </a:lnSpc>
              <a:spcBef>
                <a:spcPts val="0"/>
              </a:spcBef>
              <a:buClrTx/>
              <a:buSzTx/>
              <a:buNone/>
              <a:defRPr sz="2000" b="1" cap="all" spc="300">
                <a:solidFill>
                  <a:srgbClr val="F2D2BB"/>
                </a:solidFill>
              </a:defRPr>
            </a:lvl1pPr>
          </a:lstStyle>
          <a:p>
            <a:r>
              <a:t>Label</a:t>
            </a:r>
          </a:p>
        </p:txBody>
      </p:sp>
      <p:sp>
        <p:nvSpPr>
          <p:cNvPr id="549" name="3"/>
          <p:cNvSpPr txBox="1">
            <a:spLocks noGrp="1"/>
          </p:cNvSpPr>
          <p:nvPr>
            <p:ph type="body" sz="quarter" idx="25" hasCustomPrompt="1"/>
          </p:nvPr>
        </p:nvSpPr>
        <p:spPr>
          <a:xfrm>
            <a:off x="5640839" y="9962815"/>
            <a:ext cx="3810002" cy="201433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ts val="11500"/>
              </a:lnSpc>
              <a:spcBef>
                <a:spcPts val="0"/>
              </a:spcBef>
              <a:buClrTx/>
              <a:buSzTx/>
              <a:buNone/>
              <a:defRPr sz="10000" b="1">
                <a:solidFill>
                  <a:srgbClr val="F2D2BB"/>
                </a:solidFill>
              </a:defRPr>
            </a:lvl1pPr>
          </a:lstStyle>
          <a:p>
            <a:r>
              <a:t>3</a:t>
            </a:r>
          </a:p>
        </p:txBody>
      </p:sp>
      <p:sp>
        <p:nvSpPr>
          <p:cNvPr id="550" name="Label"/>
          <p:cNvSpPr txBox="1">
            <a:spLocks noGrp="1"/>
          </p:cNvSpPr>
          <p:nvPr>
            <p:ph type="body" sz="quarter" idx="26" hasCustomPrompt="1"/>
          </p:nvPr>
        </p:nvSpPr>
        <p:spPr>
          <a:xfrm>
            <a:off x="5640839" y="11782232"/>
            <a:ext cx="3810002" cy="48446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ts val="2400"/>
              </a:lnSpc>
              <a:spcBef>
                <a:spcPts val="0"/>
              </a:spcBef>
              <a:buClrTx/>
              <a:buSzTx/>
              <a:buNone/>
              <a:defRPr sz="2000" b="1" cap="all" spc="300">
                <a:solidFill>
                  <a:srgbClr val="F2D2BB"/>
                </a:solidFill>
              </a:defRPr>
            </a:lvl1pPr>
          </a:lstStyle>
          <a:p>
            <a:r>
              <a:t>Label</a:t>
            </a:r>
          </a:p>
        </p:txBody>
      </p:sp>
      <p:sp>
        <p:nvSpPr>
          <p:cNvPr id="551" name="16"/>
          <p:cNvSpPr txBox="1">
            <a:spLocks noGrp="1"/>
          </p:cNvSpPr>
          <p:nvPr>
            <p:ph type="body" sz="quarter" idx="27" hasCustomPrompt="1"/>
          </p:nvPr>
        </p:nvSpPr>
        <p:spPr>
          <a:xfrm>
            <a:off x="9450839" y="9962815"/>
            <a:ext cx="3810002" cy="201433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ts val="11500"/>
              </a:lnSpc>
              <a:spcBef>
                <a:spcPts val="0"/>
              </a:spcBef>
              <a:buClrTx/>
              <a:buSzTx/>
              <a:buNone/>
              <a:defRPr sz="10000" b="1">
                <a:solidFill>
                  <a:srgbClr val="F2D2BB"/>
                </a:solidFill>
              </a:defRPr>
            </a:lvl1pPr>
          </a:lstStyle>
          <a:p>
            <a:r>
              <a:t>16</a:t>
            </a:r>
          </a:p>
        </p:txBody>
      </p:sp>
      <p:sp>
        <p:nvSpPr>
          <p:cNvPr id="552" name="Label"/>
          <p:cNvSpPr txBox="1">
            <a:spLocks noGrp="1"/>
          </p:cNvSpPr>
          <p:nvPr>
            <p:ph type="body" sz="quarter" idx="28" hasCustomPrompt="1"/>
          </p:nvPr>
        </p:nvSpPr>
        <p:spPr>
          <a:xfrm>
            <a:off x="9450839" y="11782232"/>
            <a:ext cx="3810002" cy="48446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ts val="2400"/>
              </a:lnSpc>
              <a:spcBef>
                <a:spcPts val="0"/>
              </a:spcBef>
              <a:buClrTx/>
              <a:buSzTx/>
              <a:buNone/>
              <a:defRPr sz="2000" b="1" cap="all" spc="300">
                <a:solidFill>
                  <a:srgbClr val="F2D2BB"/>
                </a:solidFill>
              </a:defRPr>
            </a:lvl1pPr>
          </a:lstStyle>
          <a:p>
            <a:r>
              <a:t>Label</a:t>
            </a:r>
          </a:p>
        </p:txBody>
      </p:sp>
    </p:spTree>
    <p:extLst>
      <p:ext uri="{BB962C8B-B14F-4D97-AF65-F5344CB8AC3E}">
        <p14:creationId xmlns:p14="http://schemas.microsoft.com/office/powerpoint/2010/main" val="3073900178"/>
      </p:ext>
    </p:extLst>
  </p:cSld>
  <p:clrMapOvr>
    <a:masterClrMapping/>
  </p:clrMapOvr>
  <p:transition spd="med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ark – Quote">
    <p:bg>
      <p:bgPr>
        <a:solidFill>
          <a:schemeClr val="accent1">
            <a:hueOff val="1309091"/>
            <a:satOff val="-76551"/>
            <a:lumOff val="-78431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“Insert your quote here”"/>
          <p:cNvSpPr txBox="1">
            <a:spLocks noGrp="1"/>
          </p:cNvSpPr>
          <p:nvPr>
            <p:ph type="body" idx="21" hasCustomPrompt="1"/>
          </p:nvPr>
        </p:nvSpPr>
        <p:spPr>
          <a:xfrm>
            <a:off x="3170038" y="1015943"/>
            <a:ext cx="18043924" cy="7824534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8800"/>
              </a:lnSpc>
              <a:spcBef>
                <a:spcPts val="0"/>
              </a:spcBef>
              <a:buClrTx/>
              <a:buSzTx/>
              <a:buNone/>
              <a:defRPr sz="8000" b="1">
                <a:solidFill>
                  <a:srgbClr val="F2D2BB"/>
                </a:solidFill>
              </a:defRPr>
            </a:lvl1pPr>
          </a:lstStyle>
          <a:p>
            <a:r>
              <a:t>“Insert your quote here”</a:t>
            </a:r>
          </a:p>
        </p:txBody>
      </p:sp>
      <p:sp>
        <p:nvSpPr>
          <p:cNvPr id="560" name="Full Nam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5039422" y="10130181"/>
            <a:ext cx="16174540" cy="892002"/>
          </a:xfrm>
          <a:prstGeom prst="rect">
            <a:avLst/>
          </a:prstGeom>
        </p:spPr>
        <p:txBody>
          <a:bodyPr lIns="25400" tIns="25400" rIns="25400" bIns="25400" anchor="ctr"/>
          <a:lstStyle>
            <a:lvl1pPr marL="0" indent="0">
              <a:lnSpc>
                <a:spcPts val="3800"/>
              </a:lnSpc>
              <a:spcBef>
                <a:spcPts val="0"/>
              </a:spcBef>
              <a:buClrTx/>
              <a:buSzTx/>
              <a:buNone/>
              <a:defRPr sz="3200">
                <a:solidFill>
                  <a:schemeClr val="accent6"/>
                </a:solidFill>
              </a:defRPr>
            </a:lvl1pPr>
          </a:lstStyle>
          <a:p>
            <a:r>
              <a:t>Full Name</a:t>
            </a:r>
          </a:p>
        </p:txBody>
      </p:sp>
      <p:sp>
        <p:nvSpPr>
          <p:cNvPr id="56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3294" y="12814301"/>
            <a:ext cx="415819" cy="3488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>
                    <a:alpha val="40000"/>
                  </a:schemeClr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562" name="Line"/>
          <p:cNvSpPr/>
          <p:nvPr/>
        </p:nvSpPr>
        <p:spPr>
          <a:xfrm flipV="1">
            <a:off x="1828801" y="13017501"/>
            <a:ext cx="812802" cy="2"/>
          </a:xfrm>
          <a:prstGeom prst="line">
            <a:avLst/>
          </a:prstGeom>
          <a:ln w="25400">
            <a:solidFill>
              <a:srgbClr val="F2D2BB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tabLst/>
              <a:defRPr>
                <a:solidFill>
                  <a:schemeClr val="accent6">
                    <a:lumOff val="-100000"/>
                  </a:schemeClr>
                </a:solidFill>
              </a:defRPr>
            </a:pPr>
            <a:endParaRPr sz="1800"/>
          </a:p>
        </p:txBody>
      </p:sp>
      <p:sp>
        <p:nvSpPr>
          <p:cNvPr id="563" name="Title"/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5039422" y="9829192"/>
            <a:ext cx="16174540" cy="39878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2100"/>
              </a:lnSpc>
              <a:spcBef>
                <a:spcPts val="0"/>
              </a:spcBef>
              <a:buClrTx/>
              <a:buSzTx/>
              <a:buNone/>
              <a:defRPr sz="1400" b="1" cap="all" spc="210">
                <a:solidFill>
                  <a:srgbClr val="F2D2BB"/>
                </a:solidFill>
              </a:defRPr>
            </a:lvl1pPr>
          </a:lstStyle>
          <a:p>
            <a:r>
              <a:t>Title</a:t>
            </a:r>
          </a:p>
        </p:txBody>
      </p:sp>
      <p:pic>
        <p:nvPicPr>
          <p:cNvPr id="564" name="Trifork_logo_neg_RGB.pdf" descr="Trifork_logo_neg_RGB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44061" y="12903200"/>
            <a:ext cx="1934310" cy="203200"/>
          </a:xfrm>
          <a:prstGeom prst="rect">
            <a:avLst/>
          </a:prstGeom>
          <a:ln w="12700">
            <a:miter lim="400000"/>
          </a:ln>
        </p:spPr>
      </p:pic>
      <p:sp>
        <p:nvSpPr>
          <p:cNvPr id="565" name="Circle"/>
          <p:cNvSpPr>
            <a:spLocks noGrp="1"/>
          </p:cNvSpPr>
          <p:nvPr>
            <p:ph type="body" sz="quarter" idx="24"/>
          </p:nvPr>
        </p:nvSpPr>
        <p:spPr>
          <a:xfrm>
            <a:off x="3170039" y="9725281"/>
            <a:ext cx="1270002" cy="1270002"/>
          </a:xfrm>
          <a:prstGeom prst="roundRect">
            <a:avLst>
              <a:gd name="adj" fmla="val 50000"/>
            </a:avLst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>
            <a:noAutofit/>
          </a:bodyPr>
          <a:lstStyle>
            <a:lvl1pPr marL="0" indent="0" algn="ctr">
              <a:lnSpc>
                <a:spcPts val="7600"/>
              </a:lnSpc>
              <a:spcBef>
                <a:spcPts val="0"/>
              </a:spcBef>
              <a:buClrTx/>
              <a:buSzTx/>
              <a:buNone/>
              <a:defRPr sz="3200">
                <a:solidFill>
                  <a:schemeClr val="accent6"/>
                </a:solidFill>
              </a:defRPr>
            </a:lvl1pPr>
          </a:lstStyle>
          <a:p>
            <a:pPr marL="0" indent="0" algn="ctr">
              <a:lnSpc>
                <a:spcPts val="3800"/>
              </a:lnSpc>
              <a:spcBef>
                <a:spcPts val="0"/>
              </a:spcBef>
              <a:buClrTx/>
              <a:buSzTx/>
              <a:buNone/>
              <a:defRPr sz="3200">
                <a:solidFill>
                  <a:schemeClr val="accent6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8394994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Body Inden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87E44-95FD-F19B-435B-5AAE5017B91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28800" y="3175200"/>
            <a:ext cx="8848800" cy="3528000"/>
          </a:xfrm>
        </p:spPr>
        <p:txBody>
          <a:bodyPr lIns="0" tIns="0" rIns="0" bIns="0" anchor="b"/>
          <a:lstStyle>
            <a:lvl1pPr algn="l">
              <a:lnSpc>
                <a:spcPts val="14000"/>
              </a:lnSpc>
              <a:defRPr sz="12000"/>
            </a:lvl1pPr>
          </a:lstStyle>
          <a:p>
            <a:r>
              <a:rPr lang="en-GB" dirty="0"/>
              <a:t>Title Text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9EBC20-68B9-133C-A498-D74F420534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58400" y="7516800"/>
            <a:ext cx="6919200" cy="4492800"/>
          </a:xfrm>
        </p:spPr>
        <p:txBody>
          <a:bodyPr>
            <a:normAutofit/>
          </a:bodyPr>
          <a:lstStyle>
            <a:lvl1pPr marL="0" indent="0" algn="l">
              <a:lnSpc>
                <a:spcPts val="6400"/>
              </a:lnSpc>
              <a:spcBef>
                <a:spcPts val="3200"/>
              </a:spcBef>
              <a:spcAft>
                <a:spcPts val="1600"/>
              </a:spcAft>
              <a:buNone/>
              <a:defRPr sz="4400"/>
            </a:lvl1pPr>
            <a:lvl2pPr marL="914354" indent="0" algn="ctr">
              <a:buNone/>
              <a:defRPr sz="4000"/>
            </a:lvl2pPr>
            <a:lvl3pPr marL="1828710" indent="0" algn="ctr">
              <a:buNone/>
              <a:defRPr sz="3600"/>
            </a:lvl3pPr>
            <a:lvl4pPr marL="2743064" indent="0" algn="ctr">
              <a:buNone/>
              <a:defRPr sz="3200"/>
            </a:lvl4pPr>
            <a:lvl5pPr marL="3657418" indent="0" algn="ctr">
              <a:buNone/>
              <a:defRPr sz="3200"/>
            </a:lvl5pPr>
            <a:lvl6pPr marL="4571772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 dirty="0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62EDE-A8D1-63C5-39B0-9CDE508D3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5200" y="12564000"/>
            <a:ext cx="1495200" cy="417600"/>
          </a:xfrm>
        </p:spPr>
        <p:txBody>
          <a:bodyPr/>
          <a:lstStyle/>
          <a:p>
            <a:fld id="{8EE15C3A-03EB-F44E-AF21-A5C71E373AA8}" type="slidenum">
              <a:rPr lang="en-GB" smtClean="0"/>
              <a:t>‹#›</a:t>
            </a:fld>
            <a:endParaRPr lang="en-GB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E2D6BB3-6B1F-4E70-2E80-E99B2BB806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3600" y="612000"/>
            <a:ext cx="1994400" cy="201680"/>
          </a:xfrm>
          <a:prstGeom prst="rect">
            <a:avLst/>
          </a:prstGeo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7D035DCD-8F63-7088-C13F-297DBC293C6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828800" y="8001304"/>
            <a:ext cx="1317600" cy="50400"/>
          </a:xfrm>
          <a:solidFill>
            <a:schemeClr val="accent1"/>
          </a:solidFill>
        </p:spPr>
        <p:txBody>
          <a:bodyPr lIns="0" tIns="0" rIns="0" bIns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2D696816-5848-904E-9EC0-7D13D2AD1FD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901600" y="1216800"/>
            <a:ext cx="11275200" cy="11275200"/>
          </a:xfrm>
          <a:prstGeom prst="roundRect">
            <a:avLst>
              <a:gd name="adj" fmla="val 3603"/>
            </a:avLst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6264654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ark – Thanks">
    <p:bg>
      <p:bgPr>
        <a:solidFill>
          <a:schemeClr val="accent1">
            <a:hueOff val="1309091"/>
            <a:satOff val="-76551"/>
            <a:lumOff val="-78431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Thank You!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828800" y="5402297"/>
            <a:ext cx="10363200" cy="203200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4000"/>
              </a:lnSpc>
              <a:spcBef>
                <a:spcPts val="0"/>
              </a:spcBef>
              <a:buClrTx/>
              <a:buSzTx/>
              <a:buNone/>
              <a:defRPr sz="12000" b="1">
                <a:solidFill>
                  <a:srgbClr val="F2D2BB"/>
                </a:solidFill>
              </a:defRPr>
            </a:lvl1pPr>
          </a:lstStyle>
          <a:p>
            <a:r>
              <a:t>Thank You!</a:t>
            </a:r>
          </a:p>
        </p:txBody>
      </p:sp>
      <p:pic>
        <p:nvPicPr>
          <p:cNvPr id="573" name="Trifork_logo_neg_RGB.pdf" descr="Trifork_logo_neg_RGB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801" y="965200"/>
            <a:ext cx="2901462" cy="304800"/>
          </a:xfrm>
          <a:prstGeom prst="rect">
            <a:avLst/>
          </a:prstGeom>
          <a:ln w="12700">
            <a:miter lim="400000"/>
          </a:ln>
        </p:spPr>
      </p:pic>
      <p:sp>
        <p:nvSpPr>
          <p:cNvPr id="574" name="Rounded Rectangle"/>
          <p:cNvSpPr>
            <a:spLocks noGrp="1"/>
          </p:cNvSpPr>
          <p:nvPr>
            <p:ph type="body" idx="22"/>
          </p:nvPr>
        </p:nvSpPr>
        <p:spPr>
          <a:xfrm>
            <a:off x="13309600" y="-1219200"/>
            <a:ext cx="12293600" cy="14020800"/>
          </a:xfrm>
          <a:prstGeom prst="roundRect">
            <a:avLst>
              <a:gd name="adj" fmla="val 9917"/>
            </a:avLst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>
            <a:noAutofit/>
          </a:bodyPr>
          <a:lstStyle>
            <a:lvl1pPr marL="0" indent="0" algn="ctr">
              <a:lnSpc>
                <a:spcPts val="7600"/>
              </a:lnSpc>
              <a:spcBef>
                <a:spcPts val="0"/>
              </a:spcBef>
              <a:buClrTx/>
              <a:buSzTx/>
              <a:buNone/>
              <a:defRPr sz="3200">
                <a:solidFill>
                  <a:schemeClr val="accent6"/>
                </a:solidFill>
              </a:defRPr>
            </a:lvl1pPr>
          </a:lstStyle>
          <a:p>
            <a:pPr marL="0" indent="0" algn="ctr">
              <a:lnSpc>
                <a:spcPts val="3800"/>
              </a:lnSpc>
              <a:spcBef>
                <a:spcPts val="0"/>
              </a:spcBef>
              <a:buClrTx/>
              <a:buSzTx/>
              <a:buNone/>
              <a:defRPr sz="3200">
                <a:solidFill>
                  <a:schemeClr val="accent6"/>
                </a:solidFill>
              </a:defRPr>
            </a:pPr>
            <a:endParaRPr/>
          </a:p>
        </p:txBody>
      </p:sp>
      <p:sp>
        <p:nvSpPr>
          <p:cNvPr id="57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3294" y="12814301"/>
            <a:ext cx="415819" cy="3488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>
                    <a:alpha val="40000"/>
                  </a:schemeClr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1505660"/>
      </p:ext>
    </p:extLst>
  </p:cSld>
  <p:clrMapOvr>
    <a:masterClrMapping/>
  </p:clrMapOvr>
  <p:transition spd="med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ark – Thanks w/ Subtitle">
    <p:bg>
      <p:bgPr>
        <a:solidFill>
          <a:schemeClr val="accent1">
            <a:hueOff val="1309091"/>
            <a:satOff val="-76551"/>
            <a:lumOff val="-78431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Thank You!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828800" y="5148297"/>
            <a:ext cx="10363200" cy="203200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4000"/>
              </a:lnSpc>
              <a:spcBef>
                <a:spcPts val="0"/>
              </a:spcBef>
              <a:buClrTx/>
              <a:buSzTx/>
              <a:buNone/>
              <a:defRPr sz="12000" b="1">
                <a:solidFill>
                  <a:srgbClr val="F2D2BB"/>
                </a:solidFill>
              </a:defRPr>
            </a:lvl1pPr>
          </a:lstStyle>
          <a:p>
            <a:r>
              <a:t>Thank You!</a:t>
            </a:r>
          </a:p>
        </p:txBody>
      </p:sp>
      <p:pic>
        <p:nvPicPr>
          <p:cNvPr id="583" name="Trifork_logo_neg_RGB.pdf" descr="Trifork_logo_neg_RGB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801" y="965200"/>
            <a:ext cx="2901462" cy="304800"/>
          </a:xfrm>
          <a:prstGeom prst="rect">
            <a:avLst/>
          </a:prstGeom>
          <a:ln w="12700">
            <a:miter lim="400000"/>
          </a:ln>
        </p:spPr>
      </p:pic>
      <p:sp>
        <p:nvSpPr>
          <p:cNvPr id="584" name="Any questions?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828800" y="7180294"/>
            <a:ext cx="10363200" cy="165151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5600"/>
              </a:lnSpc>
              <a:spcBef>
                <a:spcPts val="0"/>
              </a:spcBef>
              <a:buClrTx/>
              <a:buSzTx/>
              <a:buNone/>
              <a:defRPr sz="4800">
                <a:solidFill>
                  <a:srgbClr val="F2D2BB"/>
                </a:solidFill>
              </a:defRPr>
            </a:lvl1pPr>
          </a:lstStyle>
          <a:p>
            <a:r>
              <a:t>Any questions?</a:t>
            </a:r>
          </a:p>
        </p:txBody>
      </p:sp>
      <p:sp>
        <p:nvSpPr>
          <p:cNvPr id="585" name="Rounded Rectangle"/>
          <p:cNvSpPr>
            <a:spLocks noGrp="1"/>
          </p:cNvSpPr>
          <p:nvPr>
            <p:ph type="body" idx="23"/>
          </p:nvPr>
        </p:nvSpPr>
        <p:spPr>
          <a:xfrm>
            <a:off x="13309600" y="-1219200"/>
            <a:ext cx="12293600" cy="14020800"/>
          </a:xfrm>
          <a:prstGeom prst="roundRect">
            <a:avLst>
              <a:gd name="adj" fmla="val 9917"/>
            </a:avLst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>
            <a:noAutofit/>
          </a:bodyPr>
          <a:lstStyle>
            <a:lvl1pPr marL="0" indent="0" algn="ctr">
              <a:lnSpc>
                <a:spcPts val="7600"/>
              </a:lnSpc>
              <a:spcBef>
                <a:spcPts val="0"/>
              </a:spcBef>
              <a:buClrTx/>
              <a:buSzTx/>
              <a:buNone/>
              <a:defRPr sz="3200">
                <a:solidFill>
                  <a:schemeClr val="accent6"/>
                </a:solidFill>
              </a:defRPr>
            </a:lvl1pPr>
          </a:lstStyle>
          <a:p>
            <a:pPr marL="0" indent="0" algn="ctr">
              <a:lnSpc>
                <a:spcPts val="3800"/>
              </a:lnSpc>
              <a:spcBef>
                <a:spcPts val="0"/>
              </a:spcBef>
              <a:buClrTx/>
              <a:buSzTx/>
              <a:buNone/>
              <a:defRPr sz="3200">
                <a:solidFill>
                  <a:schemeClr val="accent6"/>
                </a:solidFill>
              </a:defRPr>
            </a:pPr>
            <a:endParaRPr/>
          </a:p>
        </p:txBody>
      </p:sp>
      <p:sp>
        <p:nvSpPr>
          <p:cNvPr id="58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3294" y="12814301"/>
            <a:ext cx="415819" cy="3488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>
                    <a:alpha val="40000"/>
                  </a:schemeClr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1228536"/>
      </p:ext>
    </p:extLst>
  </p:cSld>
  <p:clrMapOvr>
    <a:masterClrMapping/>
  </p:clrMapOvr>
  <p:transition spd="med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ark – Thanks w/ Contacts">
    <p:bg>
      <p:bgPr>
        <a:solidFill>
          <a:schemeClr val="accent1">
            <a:hueOff val="1309091"/>
            <a:satOff val="-76551"/>
            <a:lumOff val="-78431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Thank You!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828800" y="4640297"/>
            <a:ext cx="10363200" cy="203200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4000"/>
              </a:lnSpc>
              <a:spcBef>
                <a:spcPts val="0"/>
              </a:spcBef>
              <a:buClrTx/>
              <a:buSzTx/>
              <a:buNone/>
              <a:defRPr sz="12000" b="1">
                <a:solidFill>
                  <a:srgbClr val="F2D2BB"/>
                </a:solidFill>
              </a:defRPr>
            </a:lvl1pPr>
          </a:lstStyle>
          <a:p>
            <a:r>
              <a:t>Thank You!</a:t>
            </a:r>
          </a:p>
        </p:txBody>
      </p:sp>
      <p:pic>
        <p:nvPicPr>
          <p:cNvPr id="594" name="Trifork_logo_neg_RGB.pdf" descr="Trifork_logo_neg_RGB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801" y="965200"/>
            <a:ext cx="2901462" cy="304800"/>
          </a:xfrm>
          <a:prstGeom prst="rect">
            <a:avLst/>
          </a:prstGeom>
          <a:ln w="12700">
            <a:miter lim="400000"/>
          </a:ln>
        </p:spPr>
      </p:pic>
      <p:sp>
        <p:nvSpPr>
          <p:cNvPr id="595" name="Full Nam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854481" y="9585390"/>
            <a:ext cx="10363202" cy="91058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ts val="5600"/>
              </a:lnSpc>
              <a:spcBef>
                <a:spcPts val="0"/>
              </a:spcBef>
              <a:buClrTx/>
              <a:buSzTx/>
              <a:buNone/>
              <a:defRPr sz="4800">
                <a:solidFill>
                  <a:schemeClr val="accent6"/>
                </a:solidFill>
              </a:defRPr>
            </a:lvl1pPr>
          </a:lstStyle>
          <a:p>
            <a:r>
              <a:t>Full Name</a:t>
            </a:r>
          </a:p>
        </p:txBody>
      </p:sp>
      <p:sp>
        <p:nvSpPr>
          <p:cNvPr id="596" name="Job Title"/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1854481" y="9112479"/>
            <a:ext cx="10363202" cy="384014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ts val="2400"/>
              </a:lnSpc>
              <a:spcBef>
                <a:spcPts val="0"/>
              </a:spcBef>
              <a:buClrTx/>
              <a:buSzTx/>
              <a:buNone/>
              <a:defRPr sz="2000" b="1" cap="all" spc="300">
                <a:solidFill>
                  <a:schemeClr val="accent6"/>
                </a:solidFill>
              </a:defRPr>
            </a:lvl1pPr>
          </a:lstStyle>
          <a:p>
            <a:r>
              <a:t>Job Title</a:t>
            </a:r>
          </a:p>
        </p:txBody>
      </p:sp>
      <p:sp>
        <p:nvSpPr>
          <p:cNvPr id="597" name="mail@trifork.com"/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1828801" y="10954479"/>
            <a:ext cx="4403402" cy="660402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ts val="3800"/>
              </a:lnSpc>
              <a:spcBef>
                <a:spcPts val="0"/>
              </a:spcBef>
              <a:buClrTx/>
              <a:buSzTx/>
              <a:buNone/>
              <a:defRPr sz="3200">
                <a:solidFill>
                  <a:schemeClr val="accent6">
                    <a:alpha val="80000"/>
                  </a:schemeClr>
                </a:solidFill>
              </a:defRPr>
            </a:lvl1pPr>
          </a:lstStyle>
          <a:p>
            <a:r>
              <a:t>mail@trifork.com</a:t>
            </a:r>
          </a:p>
        </p:txBody>
      </p:sp>
      <p:sp>
        <p:nvSpPr>
          <p:cNvPr id="598" name="+35 1234 5678"/>
          <p:cNvSpPr txBox="1">
            <a:spLocks noGrp="1"/>
          </p:cNvSpPr>
          <p:nvPr>
            <p:ph type="body" sz="quarter" idx="25" hasCustomPrompt="1"/>
          </p:nvPr>
        </p:nvSpPr>
        <p:spPr>
          <a:xfrm>
            <a:off x="6959601" y="10954479"/>
            <a:ext cx="5232402" cy="660402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ts val="3800"/>
              </a:lnSpc>
              <a:spcBef>
                <a:spcPts val="0"/>
              </a:spcBef>
              <a:buClrTx/>
              <a:buSzTx/>
              <a:buNone/>
              <a:defRPr sz="3200">
                <a:solidFill>
                  <a:schemeClr val="accent6">
                    <a:alpha val="80000"/>
                  </a:schemeClr>
                </a:solidFill>
              </a:defRPr>
            </a:lvl1pPr>
          </a:lstStyle>
          <a:p>
            <a:r>
              <a:t>+35 1234 5678</a:t>
            </a:r>
          </a:p>
        </p:txBody>
      </p:sp>
      <p:sp>
        <p:nvSpPr>
          <p:cNvPr id="599" name="Rounded Rectangle"/>
          <p:cNvSpPr>
            <a:spLocks noGrp="1"/>
          </p:cNvSpPr>
          <p:nvPr>
            <p:ph type="body" idx="26"/>
          </p:nvPr>
        </p:nvSpPr>
        <p:spPr>
          <a:xfrm>
            <a:off x="13309600" y="-1219200"/>
            <a:ext cx="12293600" cy="14020800"/>
          </a:xfrm>
          <a:prstGeom prst="roundRect">
            <a:avLst>
              <a:gd name="adj" fmla="val 9917"/>
            </a:avLst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>
            <a:noAutofit/>
          </a:bodyPr>
          <a:lstStyle>
            <a:lvl1pPr marL="0" indent="0" algn="ctr">
              <a:lnSpc>
                <a:spcPts val="7600"/>
              </a:lnSpc>
              <a:spcBef>
                <a:spcPts val="0"/>
              </a:spcBef>
              <a:buClrTx/>
              <a:buSzTx/>
              <a:buNone/>
              <a:defRPr sz="3200">
                <a:solidFill>
                  <a:schemeClr val="accent6"/>
                </a:solidFill>
              </a:defRPr>
            </a:lvl1pPr>
          </a:lstStyle>
          <a:p>
            <a:pPr marL="0" indent="0" algn="ctr">
              <a:lnSpc>
                <a:spcPts val="3800"/>
              </a:lnSpc>
              <a:spcBef>
                <a:spcPts val="0"/>
              </a:spcBef>
              <a:buClrTx/>
              <a:buSzTx/>
              <a:buNone/>
              <a:defRPr sz="3200">
                <a:solidFill>
                  <a:schemeClr val="accent6"/>
                </a:solidFill>
              </a:defRPr>
            </a:pPr>
            <a:endParaRPr/>
          </a:p>
        </p:txBody>
      </p:sp>
      <p:sp>
        <p:nvSpPr>
          <p:cNvPr id="60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3294" y="12814301"/>
            <a:ext cx="415819" cy="3488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>
                    <a:alpha val="40000"/>
                  </a:schemeClr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8608596"/>
      </p:ext>
    </p:extLst>
  </p:cSld>
  <p:clrMapOvr>
    <a:masterClrMapping/>
  </p:clrMapOvr>
  <p:transition spd="med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Only Titl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Title Text"/>
          <p:cNvSpPr txBox="1">
            <a:spLocks noGrp="1"/>
          </p:cNvSpPr>
          <p:nvPr>
            <p:ph type="body" sz="quarter" idx="21"/>
          </p:nvPr>
        </p:nvSpPr>
        <p:spPr>
          <a:xfrm>
            <a:off x="1530095" y="1219200"/>
            <a:ext cx="21323814" cy="178784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1500"/>
              </a:lnSpc>
              <a:spcBef>
                <a:spcPts val="0"/>
              </a:spcBef>
              <a:buClrTx/>
              <a:buSzTx/>
              <a:buNone/>
              <a:defRPr sz="6000" b="1">
                <a:solidFill>
                  <a:schemeClr val="accent1">
                    <a:hueOff val="1309091"/>
                    <a:satOff val="-76551"/>
                    <a:lumOff val="-78431"/>
                  </a:schemeClr>
                </a:solidFill>
              </a:defRPr>
            </a:lvl1pPr>
          </a:lstStyle>
          <a:p>
            <a:r>
              <a:t>Title Text</a:t>
            </a:r>
          </a:p>
        </p:txBody>
      </p:sp>
      <p:pic>
        <p:nvPicPr>
          <p:cNvPr id="608" name="Trifork_logo_RGB 1.pdf" descr="Trifork_logo_RGB 1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75095" y="12978540"/>
            <a:ext cx="2032002" cy="213464"/>
          </a:xfrm>
          <a:prstGeom prst="rect">
            <a:avLst/>
          </a:prstGeom>
          <a:ln w="12700">
            <a:miter lim="400000"/>
          </a:ln>
        </p:spPr>
      </p:pic>
      <p:sp>
        <p:nvSpPr>
          <p:cNvPr id="60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48997" y="12827000"/>
            <a:ext cx="415178" cy="410369"/>
          </a:xfrm>
          <a:prstGeom prst="rect">
            <a:avLst/>
          </a:prstGeom>
        </p:spPr>
        <p:txBody>
          <a:bodyPr/>
          <a:lstStyle>
            <a:lvl1pPr>
              <a:defRPr sz="2000" b="0" spc="0">
                <a:solidFill>
                  <a:srgbClr val="ABB0B3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610" name="Line"/>
          <p:cNvSpPr/>
          <p:nvPr/>
        </p:nvSpPr>
        <p:spPr>
          <a:xfrm>
            <a:off x="1580797" y="13059901"/>
            <a:ext cx="860302" cy="2"/>
          </a:xfrm>
          <a:prstGeom prst="line">
            <a:avLst/>
          </a:prstGeom>
          <a:ln w="38100">
            <a:solidFill>
              <a:schemeClr val="accent1">
                <a:hueOff val="-9360000"/>
                <a:satOff val="3448"/>
                <a:lumOff val="-49999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tabLst/>
              <a:defRPr>
                <a:solidFill>
                  <a:schemeClr val="accent6">
                    <a:lumOff val="-100000"/>
                  </a:schemeClr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656860126"/>
      </p:ext>
    </p:extLst>
  </p:cSld>
  <p:clrMapOvr>
    <a:masterClrMapping/>
  </p:clrMapOvr>
  <p:transition spd="med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Numbers">
    <p:bg>
      <p:bgPr>
        <a:gradFill flip="none" rotWithShape="1">
          <a:gsLst>
            <a:gs pos="0">
              <a:srgbClr val="97BDD3"/>
            </a:gs>
            <a:gs pos="100000">
              <a:srgbClr val="CBDEE9"/>
            </a:gs>
          </a:gsLst>
          <a:lin ang="189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Organic Square #1"/>
          <p:cNvSpPr>
            <a:spLocks noGrp="1"/>
          </p:cNvSpPr>
          <p:nvPr>
            <p:ph type="body" sz="half" idx="21"/>
          </p:nvPr>
        </p:nvSpPr>
        <p:spPr>
          <a:xfrm>
            <a:off x="10470417" y="-318118"/>
            <a:ext cx="9630942" cy="90517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934" h="18772" extrusionOk="0">
                <a:moveTo>
                  <a:pt x="18113" y="16011"/>
                </a:moveTo>
                <a:cubicBezTo>
                  <a:pt x="20540" y="13360"/>
                  <a:pt x="20540" y="4933"/>
                  <a:pt x="18113" y="2335"/>
                </a:cubicBezTo>
                <a:cubicBezTo>
                  <a:pt x="15686" y="-317"/>
                  <a:pt x="6517" y="-1106"/>
                  <a:pt x="2728" y="2073"/>
                </a:cubicBezTo>
                <a:cubicBezTo>
                  <a:pt x="-1060" y="5252"/>
                  <a:pt x="-757" y="11995"/>
                  <a:pt x="2728" y="16245"/>
                </a:cubicBezTo>
                <a:cubicBezTo>
                  <a:pt x="6214" y="20494"/>
                  <a:pt x="15686" y="18664"/>
                  <a:pt x="18113" y="16011"/>
                </a:cubicBezTo>
                <a:close/>
              </a:path>
            </a:pathLst>
          </a:custGeom>
          <a:gradFill>
            <a:gsLst>
              <a:gs pos="0">
                <a:schemeClr val="accent6">
                  <a:alpha val="0"/>
                </a:schemeClr>
              </a:gs>
              <a:gs pos="97902">
                <a:schemeClr val="accent6">
                  <a:alpha val="50000"/>
                </a:schemeClr>
              </a:gs>
              <a:gs pos="100000">
                <a:schemeClr val="accent6"/>
              </a:gs>
            </a:gsLst>
            <a:path path="circle">
              <a:fillToRect l="37721" t="-19636" r="62278" b="119636"/>
            </a:path>
          </a:gradFill>
        </p:spPr>
        <p:txBody>
          <a:bodyPr anchor="ctr">
            <a:noAutofit/>
          </a:bodyPr>
          <a:lstStyle>
            <a:lvl1pPr marL="0" indent="0" algn="ctr">
              <a:lnSpc>
                <a:spcPts val="7600"/>
              </a:lnSpc>
              <a:spcBef>
                <a:spcPts val="6400"/>
              </a:spcBef>
              <a:buClrTx/>
              <a:buSzTx/>
              <a:buNone/>
              <a:defRPr sz="3200">
                <a:solidFill>
                  <a:schemeClr val="accent1">
                    <a:hueOff val="1309091"/>
                    <a:satOff val="-76551"/>
                    <a:lumOff val="-78431"/>
                  </a:schemeClr>
                </a:solidFill>
              </a:defRPr>
            </a:lvl1pPr>
          </a:lstStyle>
          <a:p>
            <a:pPr marL="0" indent="0" algn="ctr">
              <a:lnSpc>
                <a:spcPts val="3800"/>
              </a:lnSpc>
              <a:spcBef>
                <a:spcPts val="3200"/>
              </a:spcBef>
              <a:buClrTx/>
              <a:buSzTx/>
              <a:buNone/>
              <a:defRPr sz="3200">
                <a:solidFill>
                  <a:schemeClr val="accent1">
                    <a:hueOff val="1309091"/>
                    <a:satOff val="-76551"/>
                    <a:lumOff val="-78431"/>
                  </a:schemeClr>
                </a:solidFill>
              </a:defRPr>
            </a:pPr>
            <a:endParaRPr/>
          </a:p>
        </p:txBody>
      </p:sp>
      <p:sp>
        <p:nvSpPr>
          <p:cNvPr id="6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66496" y="12560300"/>
            <a:ext cx="446596" cy="380104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600"/>
              </a:spcBef>
              <a:tabLst>
                <a:tab pos="1181100" algn="l"/>
              </a:tabLst>
              <a:defRPr cap="all" spc="240"/>
            </a:lvl1pPr>
          </a:lstStyle>
          <a:p>
            <a:pPr defTabSz="914400"/>
            <a:fld id="{86CB4B4D-7CA3-9044-876B-883B54F8677D}" type="slidenum">
              <a:rPr lang="en-DK" smtClean="0"/>
              <a:pPr defTabSz="914400"/>
              <a:t>‹#›</a:t>
            </a:fld>
            <a:endParaRPr lang="en-DK"/>
          </a:p>
        </p:txBody>
      </p:sp>
      <p:sp>
        <p:nvSpPr>
          <p:cNvPr id="619" name="Title Text"/>
          <p:cNvSpPr txBox="1">
            <a:spLocks noGrp="1"/>
          </p:cNvSpPr>
          <p:nvPr>
            <p:ph type="title"/>
          </p:nvPr>
        </p:nvSpPr>
        <p:spPr>
          <a:xfrm>
            <a:off x="1828800" y="2209800"/>
            <a:ext cx="13919200" cy="1422400"/>
          </a:xfrm>
          <a:prstGeom prst="rect">
            <a:avLst/>
          </a:prstGeom>
        </p:spPr>
        <p:txBody>
          <a:bodyPr anchor="t"/>
          <a:lstStyle>
            <a:lvl1pPr>
              <a:lnSpc>
                <a:spcPts val="14000"/>
              </a:lnSpc>
              <a:defRPr sz="12000"/>
            </a:lvl1pPr>
          </a:lstStyle>
          <a:p>
            <a:r>
              <a:t>Title Text</a:t>
            </a:r>
          </a:p>
        </p:txBody>
      </p:sp>
      <p:sp>
        <p:nvSpPr>
          <p:cNvPr id="620" name="828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828025" y="9962815"/>
            <a:ext cx="3479802" cy="201433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ts val="11500"/>
              </a:lnSpc>
              <a:spcBef>
                <a:spcPts val="0"/>
              </a:spcBef>
              <a:buClrTx/>
              <a:buSzTx/>
              <a:buNone/>
              <a:defRPr sz="10000" b="1">
                <a:solidFill>
                  <a:schemeClr val="accent1">
                    <a:hueOff val="1309091"/>
                    <a:satOff val="-76551"/>
                    <a:lumOff val="-78431"/>
                  </a:schemeClr>
                </a:solidFill>
              </a:defRPr>
            </a:lvl1pPr>
          </a:lstStyle>
          <a:p>
            <a:r>
              <a:t>828</a:t>
            </a:r>
          </a:p>
        </p:txBody>
      </p:sp>
      <p:sp>
        <p:nvSpPr>
          <p:cNvPr id="621" name="Label"/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1828025" y="11782232"/>
            <a:ext cx="3479802" cy="48446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ts val="2400"/>
              </a:lnSpc>
              <a:buClrTx/>
              <a:buSzTx/>
              <a:buNone/>
              <a:defRPr sz="2000" b="1" cap="all" spc="300">
                <a:solidFill>
                  <a:schemeClr val="accent1">
                    <a:hueOff val="1309091"/>
                    <a:satOff val="-76551"/>
                    <a:lumOff val="-78431"/>
                    <a:alpha val="60000"/>
                  </a:schemeClr>
                </a:solidFill>
              </a:defRPr>
            </a:lvl1pPr>
          </a:lstStyle>
          <a:p>
            <a:r>
              <a:t>Label</a:t>
            </a:r>
          </a:p>
        </p:txBody>
      </p:sp>
      <p:sp>
        <p:nvSpPr>
          <p:cNvPr id="622" name="3"/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5307825" y="9962815"/>
            <a:ext cx="3479802" cy="201433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ts val="11500"/>
              </a:lnSpc>
              <a:spcBef>
                <a:spcPts val="0"/>
              </a:spcBef>
              <a:buClrTx/>
              <a:buSzTx/>
              <a:buNone/>
              <a:defRPr sz="10000" b="1">
                <a:solidFill>
                  <a:schemeClr val="accent1">
                    <a:hueOff val="1309091"/>
                    <a:satOff val="-76551"/>
                    <a:lumOff val="-78431"/>
                  </a:schemeClr>
                </a:solidFill>
              </a:defRPr>
            </a:lvl1pPr>
          </a:lstStyle>
          <a:p>
            <a:r>
              <a:t>3</a:t>
            </a:r>
          </a:p>
        </p:txBody>
      </p:sp>
      <p:sp>
        <p:nvSpPr>
          <p:cNvPr id="623" name="Label"/>
          <p:cNvSpPr txBox="1">
            <a:spLocks noGrp="1"/>
          </p:cNvSpPr>
          <p:nvPr>
            <p:ph type="body" sz="quarter" idx="25" hasCustomPrompt="1"/>
          </p:nvPr>
        </p:nvSpPr>
        <p:spPr>
          <a:xfrm>
            <a:off x="5307825" y="11782232"/>
            <a:ext cx="3479802" cy="48446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ts val="2400"/>
              </a:lnSpc>
              <a:buClrTx/>
              <a:buSzTx/>
              <a:buNone/>
              <a:defRPr sz="2000" b="1" cap="all" spc="300">
                <a:solidFill>
                  <a:schemeClr val="accent1">
                    <a:hueOff val="1309091"/>
                    <a:satOff val="-76551"/>
                    <a:lumOff val="-78431"/>
                    <a:alpha val="60000"/>
                  </a:schemeClr>
                </a:solidFill>
              </a:defRPr>
            </a:lvl1pPr>
          </a:lstStyle>
          <a:p>
            <a:r>
              <a:t>Label</a:t>
            </a:r>
          </a:p>
        </p:txBody>
      </p:sp>
      <p:sp>
        <p:nvSpPr>
          <p:cNvPr id="624" name="16"/>
          <p:cNvSpPr txBox="1">
            <a:spLocks noGrp="1"/>
          </p:cNvSpPr>
          <p:nvPr>
            <p:ph type="body" sz="quarter" idx="26" hasCustomPrompt="1"/>
          </p:nvPr>
        </p:nvSpPr>
        <p:spPr>
          <a:xfrm>
            <a:off x="8787625" y="9962815"/>
            <a:ext cx="3479802" cy="201433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ts val="11500"/>
              </a:lnSpc>
              <a:spcBef>
                <a:spcPts val="0"/>
              </a:spcBef>
              <a:buClrTx/>
              <a:buSzTx/>
              <a:buNone/>
              <a:defRPr sz="10000" b="1">
                <a:solidFill>
                  <a:schemeClr val="accent1">
                    <a:hueOff val="1309091"/>
                    <a:satOff val="-76551"/>
                    <a:lumOff val="-78431"/>
                  </a:schemeClr>
                </a:solidFill>
              </a:defRPr>
            </a:lvl1pPr>
          </a:lstStyle>
          <a:p>
            <a:r>
              <a:t>16</a:t>
            </a:r>
          </a:p>
        </p:txBody>
      </p:sp>
      <p:sp>
        <p:nvSpPr>
          <p:cNvPr id="625" name="Label"/>
          <p:cNvSpPr txBox="1">
            <a:spLocks noGrp="1"/>
          </p:cNvSpPr>
          <p:nvPr>
            <p:ph type="body" sz="quarter" idx="27" hasCustomPrompt="1"/>
          </p:nvPr>
        </p:nvSpPr>
        <p:spPr>
          <a:xfrm>
            <a:off x="8787625" y="11782232"/>
            <a:ext cx="3479802" cy="48446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ts val="2400"/>
              </a:lnSpc>
              <a:buClrTx/>
              <a:buSzTx/>
              <a:buNone/>
              <a:defRPr sz="2000" b="1" cap="all" spc="300">
                <a:solidFill>
                  <a:schemeClr val="accent1">
                    <a:hueOff val="1309091"/>
                    <a:satOff val="-76551"/>
                    <a:lumOff val="-78431"/>
                    <a:alpha val="60000"/>
                  </a:schemeClr>
                </a:solidFill>
              </a:defRPr>
            </a:lvl1pPr>
          </a:lstStyle>
          <a:p>
            <a:r>
              <a:t>Label</a:t>
            </a:r>
          </a:p>
        </p:txBody>
      </p:sp>
      <p:sp>
        <p:nvSpPr>
          <p:cNvPr id="626" name="Label"/>
          <p:cNvSpPr txBox="1">
            <a:spLocks noGrp="1"/>
          </p:cNvSpPr>
          <p:nvPr>
            <p:ph type="body" sz="quarter" idx="28" hasCustomPrompt="1"/>
          </p:nvPr>
        </p:nvSpPr>
        <p:spPr>
          <a:xfrm>
            <a:off x="1016001" y="889000"/>
            <a:ext cx="9403902" cy="30777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ts val="2400"/>
              </a:lnSpc>
              <a:buClrTx/>
              <a:buSzTx/>
              <a:buNone/>
              <a:defRPr sz="2000" b="1" cap="all" spc="300">
                <a:solidFill>
                  <a:schemeClr val="accent1">
                    <a:hueOff val="-9360000"/>
                    <a:satOff val="3448"/>
                    <a:lumOff val="-49999"/>
                  </a:schemeClr>
                </a:solidFill>
              </a:defRPr>
            </a:lvl1pPr>
          </a:lstStyle>
          <a:p>
            <a:r>
              <a:t>Label</a:t>
            </a:r>
          </a:p>
        </p:txBody>
      </p:sp>
      <p:sp>
        <p:nvSpPr>
          <p:cNvPr id="627" name="77"/>
          <p:cNvSpPr txBox="1">
            <a:spLocks noGrp="1"/>
          </p:cNvSpPr>
          <p:nvPr>
            <p:ph type="body" sz="quarter" idx="29" hasCustomPrompt="1"/>
          </p:nvPr>
        </p:nvSpPr>
        <p:spPr>
          <a:xfrm>
            <a:off x="12267425" y="9962815"/>
            <a:ext cx="3479802" cy="201433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ts val="11500"/>
              </a:lnSpc>
              <a:spcBef>
                <a:spcPts val="0"/>
              </a:spcBef>
              <a:buClrTx/>
              <a:buSzTx/>
              <a:buNone/>
              <a:defRPr sz="10000" b="1">
                <a:solidFill>
                  <a:schemeClr val="accent1">
                    <a:hueOff val="1309091"/>
                    <a:satOff val="-76551"/>
                    <a:lumOff val="-78431"/>
                  </a:schemeClr>
                </a:solidFill>
              </a:defRPr>
            </a:lvl1pPr>
          </a:lstStyle>
          <a:p>
            <a:r>
              <a:t>77</a:t>
            </a:r>
          </a:p>
        </p:txBody>
      </p:sp>
      <p:sp>
        <p:nvSpPr>
          <p:cNvPr id="628" name="Label"/>
          <p:cNvSpPr txBox="1">
            <a:spLocks noGrp="1"/>
          </p:cNvSpPr>
          <p:nvPr>
            <p:ph type="body" sz="quarter" idx="30" hasCustomPrompt="1"/>
          </p:nvPr>
        </p:nvSpPr>
        <p:spPr>
          <a:xfrm>
            <a:off x="12267425" y="11782232"/>
            <a:ext cx="3479802" cy="48446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ts val="2400"/>
              </a:lnSpc>
              <a:buClrTx/>
              <a:buSzTx/>
              <a:buNone/>
              <a:defRPr sz="2000" b="1" cap="all" spc="300">
                <a:solidFill>
                  <a:schemeClr val="accent1">
                    <a:hueOff val="1309091"/>
                    <a:satOff val="-76551"/>
                    <a:lumOff val="-78431"/>
                    <a:alpha val="60000"/>
                  </a:schemeClr>
                </a:solidFill>
              </a:defRPr>
            </a:lvl1pPr>
          </a:lstStyle>
          <a:p>
            <a:r>
              <a:t>Label</a:t>
            </a:r>
          </a:p>
        </p:txBody>
      </p:sp>
      <p:sp>
        <p:nvSpPr>
          <p:cNvPr id="629" name="Logo"/>
          <p:cNvSpPr>
            <a:spLocks noGrp="1"/>
          </p:cNvSpPr>
          <p:nvPr>
            <p:ph type="body" sz="quarter" idx="31"/>
          </p:nvPr>
        </p:nvSpPr>
        <p:spPr>
          <a:xfrm>
            <a:off x="21943128" y="12683491"/>
            <a:ext cx="1424872" cy="1524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105" y="0"/>
                </a:moveTo>
                <a:cubicBezTo>
                  <a:pt x="11427" y="0"/>
                  <a:pt x="11023" y="1459"/>
                  <a:pt x="11023" y="7648"/>
                </a:cubicBezTo>
                <a:lnTo>
                  <a:pt x="11023" y="13952"/>
                </a:lnTo>
                <a:cubicBezTo>
                  <a:pt x="11023" y="20142"/>
                  <a:pt x="11427" y="21600"/>
                  <a:pt x="12105" y="21600"/>
                </a:cubicBezTo>
                <a:lnTo>
                  <a:pt x="13312" y="21600"/>
                </a:lnTo>
                <a:cubicBezTo>
                  <a:pt x="13991" y="21600"/>
                  <a:pt x="14394" y="20142"/>
                  <a:pt x="14394" y="13952"/>
                </a:cubicBezTo>
                <a:lnTo>
                  <a:pt x="14394" y="7648"/>
                </a:lnTo>
                <a:cubicBezTo>
                  <a:pt x="14394" y="1459"/>
                  <a:pt x="13991" y="0"/>
                  <a:pt x="13312" y="0"/>
                </a:cubicBezTo>
                <a:lnTo>
                  <a:pt x="12105" y="0"/>
                </a:lnTo>
                <a:close/>
                <a:moveTo>
                  <a:pt x="0" y="253"/>
                </a:moveTo>
                <a:lnTo>
                  <a:pt x="0" y="5508"/>
                </a:lnTo>
                <a:lnTo>
                  <a:pt x="1058" y="5508"/>
                </a:lnTo>
                <a:lnTo>
                  <a:pt x="1058" y="21386"/>
                </a:lnTo>
                <a:lnTo>
                  <a:pt x="1811" y="21386"/>
                </a:lnTo>
                <a:lnTo>
                  <a:pt x="1811" y="5508"/>
                </a:lnTo>
                <a:lnTo>
                  <a:pt x="2869" y="5508"/>
                </a:lnTo>
                <a:lnTo>
                  <a:pt x="2869" y="253"/>
                </a:lnTo>
                <a:lnTo>
                  <a:pt x="0" y="253"/>
                </a:lnTo>
                <a:close/>
                <a:moveTo>
                  <a:pt x="3199" y="253"/>
                </a:moveTo>
                <a:lnTo>
                  <a:pt x="3199" y="21386"/>
                </a:lnTo>
                <a:lnTo>
                  <a:pt x="3952" y="21386"/>
                </a:lnTo>
                <a:lnTo>
                  <a:pt x="3952" y="15899"/>
                </a:lnTo>
                <a:lnTo>
                  <a:pt x="5135" y="15899"/>
                </a:lnTo>
                <a:cubicBezTo>
                  <a:pt x="5369" y="15899"/>
                  <a:pt x="5444" y="16630"/>
                  <a:pt x="5444" y="18849"/>
                </a:cubicBezTo>
                <a:lnTo>
                  <a:pt x="5444" y="21386"/>
                </a:lnTo>
                <a:lnTo>
                  <a:pt x="6197" y="21386"/>
                </a:lnTo>
                <a:lnTo>
                  <a:pt x="6197" y="17798"/>
                </a:lnTo>
                <a:cubicBezTo>
                  <a:pt x="6197" y="14325"/>
                  <a:pt x="6010" y="13477"/>
                  <a:pt x="5787" y="13127"/>
                </a:cubicBezTo>
                <a:lnTo>
                  <a:pt x="5787" y="13069"/>
                </a:lnTo>
                <a:cubicBezTo>
                  <a:pt x="6133" y="12367"/>
                  <a:pt x="6207" y="10705"/>
                  <a:pt x="6207" y="7872"/>
                </a:cubicBezTo>
                <a:lnTo>
                  <a:pt x="6207" y="6530"/>
                </a:lnTo>
                <a:cubicBezTo>
                  <a:pt x="6207" y="2735"/>
                  <a:pt x="6051" y="253"/>
                  <a:pt x="5471" y="253"/>
                </a:cubicBezTo>
                <a:lnTo>
                  <a:pt x="3199" y="253"/>
                </a:lnTo>
                <a:close/>
                <a:moveTo>
                  <a:pt x="6755" y="253"/>
                </a:moveTo>
                <a:lnTo>
                  <a:pt x="6755" y="21388"/>
                </a:lnTo>
                <a:lnTo>
                  <a:pt x="7508" y="21388"/>
                </a:lnTo>
                <a:lnTo>
                  <a:pt x="7508" y="253"/>
                </a:lnTo>
                <a:lnTo>
                  <a:pt x="6755" y="253"/>
                </a:lnTo>
                <a:close/>
                <a:moveTo>
                  <a:pt x="8059" y="253"/>
                </a:moveTo>
                <a:lnTo>
                  <a:pt x="8059" y="21386"/>
                </a:lnTo>
                <a:lnTo>
                  <a:pt x="8812" y="21386"/>
                </a:lnTo>
                <a:lnTo>
                  <a:pt x="8812" y="14178"/>
                </a:lnTo>
                <a:lnTo>
                  <a:pt x="10538" y="14178"/>
                </a:lnTo>
                <a:lnTo>
                  <a:pt x="10538" y="9275"/>
                </a:lnTo>
                <a:lnTo>
                  <a:pt x="8812" y="9275"/>
                </a:lnTo>
                <a:lnTo>
                  <a:pt x="8812" y="5333"/>
                </a:lnTo>
                <a:lnTo>
                  <a:pt x="10623" y="5333"/>
                </a:lnTo>
                <a:lnTo>
                  <a:pt x="10623" y="253"/>
                </a:lnTo>
                <a:lnTo>
                  <a:pt x="8059" y="253"/>
                </a:lnTo>
                <a:close/>
                <a:moveTo>
                  <a:pt x="14850" y="253"/>
                </a:moveTo>
                <a:lnTo>
                  <a:pt x="14850" y="21386"/>
                </a:lnTo>
                <a:lnTo>
                  <a:pt x="15603" y="21386"/>
                </a:lnTo>
                <a:lnTo>
                  <a:pt x="15603" y="15899"/>
                </a:lnTo>
                <a:lnTo>
                  <a:pt x="16786" y="15899"/>
                </a:lnTo>
                <a:cubicBezTo>
                  <a:pt x="17020" y="15899"/>
                  <a:pt x="17095" y="16630"/>
                  <a:pt x="17095" y="18849"/>
                </a:cubicBezTo>
                <a:lnTo>
                  <a:pt x="17095" y="21386"/>
                </a:lnTo>
                <a:lnTo>
                  <a:pt x="17848" y="21386"/>
                </a:lnTo>
                <a:lnTo>
                  <a:pt x="17848" y="17798"/>
                </a:lnTo>
                <a:cubicBezTo>
                  <a:pt x="17848" y="14325"/>
                  <a:pt x="17661" y="13477"/>
                  <a:pt x="17437" y="13127"/>
                </a:cubicBezTo>
                <a:lnTo>
                  <a:pt x="17437" y="13069"/>
                </a:lnTo>
                <a:cubicBezTo>
                  <a:pt x="17783" y="12367"/>
                  <a:pt x="17858" y="10705"/>
                  <a:pt x="17858" y="7872"/>
                </a:cubicBezTo>
                <a:lnTo>
                  <a:pt x="17858" y="6530"/>
                </a:lnTo>
                <a:cubicBezTo>
                  <a:pt x="17858" y="2735"/>
                  <a:pt x="17702" y="253"/>
                  <a:pt x="17122" y="253"/>
                </a:cubicBezTo>
                <a:lnTo>
                  <a:pt x="14850" y="253"/>
                </a:lnTo>
                <a:close/>
                <a:moveTo>
                  <a:pt x="18365" y="253"/>
                </a:moveTo>
                <a:lnTo>
                  <a:pt x="18365" y="21386"/>
                </a:lnTo>
                <a:lnTo>
                  <a:pt x="19117" y="21386"/>
                </a:lnTo>
                <a:lnTo>
                  <a:pt x="19117" y="13273"/>
                </a:lnTo>
                <a:lnTo>
                  <a:pt x="19450" y="13273"/>
                </a:lnTo>
                <a:lnTo>
                  <a:pt x="20535" y="21386"/>
                </a:lnTo>
                <a:lnTo>
                  <a:pt x="21600" y="21386"/>
                </a:lnTo>
                <a:lnTo>
                  <a:pt x="20115" y="10588"/>
                </a:lnTo>
                <a:lnTo>
                  <a:pt x="21444" y="253"/>
                </a:lnTo>
                <a:lnTo>
                  <a:pt x="20420" y="253"/>
                </a:lnTo>
                <a:lnTo>
                  <a:pt x="19470" y="8018"/>
                </a:lnTo>
                <a:lnTo>
                  <a:pt x="19117" y="8018"/>
                </a:lnTo>
                <a:lnTo>
                  <a:pt x="19117" y="253"/>
                </a:lnTo>
                <a:lnTo>
                  <a:pt x="18365" y="253"/>
                </a:lnTo>
                <a:close/>
                <a:moveTo>
                  <a:pt x="12266" y="5442"/>
                </a:moveTo>
                <a:lnTo>
                  <a:pt x="13148" y="5442"/>
                </a:lnTo>
                <a:cubicBezTo>
                  <a:pt x="13545" y="5442"/>
                  <a:pt x="13619" y="7047"/>
                  <a:pt x="13619" y="9674"/>
                </a:cubicBezTo>
                <a:lnTo>
                  <a:pt x="13619" y="11951"/>
                </a:lnTo>
                <a:cubicBezTo>
                  <a:pt x="13619" y="15016"/>
                  <a:pt x="13545" y="16184"/>
                  <a:pt x="13189" y="16184"/>
                </a:cubicBezTo>
                <a:lnTo>
                  <a:pt x="12226" y="16184"/>
                </a:lnTo>
                <a:cubicBezTo>
                  <a:pt x="11870" y="16184"/>
                  <a:pt x="11795" y="15016"/>
                  <a:pt x="11795" y="11951"/>
                </a:cubicBezTo>
                <a:lnTo>
                  <a:pt x="11795" y="9674"/>
                </a:lnTo>
                <a:cubicBezTo>
                  <a:pt x="11795" y="7047"/>
                  <a:pt x="11870" y="5442"/>
                  <a:pt x="12266" y="5442"/>
                </a:cubicBezTo>
                <a:close/>
                <a:moveTo>
                  <a:pt x="3953" y="5484"/>
                </a:moveTo>
                <a:lnTo>
                  <a:pt x="5129" y="5484"/>
                </a:lnTo>
                <a:cubicBezTo>
                  <a:pt x="5367" y="5484"/>
                  <a:pt x="5475" y="5833"/>
                  <a:pt x="5475" y="7703"/>
                </a:cubicBezTo>
                <a:lnTo>
                  <a:pt x="5475" y="8403"/>
                </a:lnTo>
                <a:cubicBezTo>
                  <a:pt x="5475" y="9922"/>
                  <a:pt x="5401" y="10622"/>
                  <a:pt x="5197" y="10622"/>
                </a:cubicBezTo>
                <a:lnTo>
                  <a:pt x="3953" y="10622"/>
                </a:lnTo>
                <a:lnTo>
                  <a:pt x="3953" y="5484"/>
                </a:lnTo>
                <a:close/>
                <a:moveTo>
                  <a:pt x="15603" y="5484"/>
                </a:moveTo>
                <a:lnTo>
                  <a:pt x="16780" y="5484"/>
                </a:lnTo>
                <a:cubicBezTo>
                  <a:pt x="17017" y="5484"/>
                  <a:pt x="17126" y="5833"/>
                  <a:pt x="17126" y="7703"/>
                </a:cubicBezTo>
                <a:lnTo>
                  <a:pt x="17126" y="8403"/>
                </a:lnTo>
                <a:cubicBezTo>
                  <a:pt x="17126" y="9922"/>
                  <a:pt x="17051" y="10622"/>
                  <a:pt x="16848" y="10622"/>
                </a:cubicBezTo>
                <a:lnTo>
                  <a:pt x="15603" y="10622"/>
                </a:lnTo>
                <a:lnTo>
                  <a:pt x="15603" y="5484"/>
                </a:lnTo>
                <a:close/>
              </a:path>
            </a:pathLst>
          </a:custGeom>
          <a:solidFill>
            <a:schemeClr val="accent6"/>
          </a:solidFill>
        </p:spPr>
        <p:txBody>
          <a:bodyPr lIns="38100" tIns="38100" rIns="38100" bIns="38100" anchor="ctr">
            <a:noAutofit/>
          </a:bodyPr>
          <a:lstStyle>
            <a:lvl1pPr marL="0" indent="0" algn="ctr" defTabSz="914400">
              <a:lnSpc>
                <a:spcPct val="100000"/>
              </a:lnSpc>
              <a:spcBef>
                <a:spcPts val="0"/>
              </a:spcBef>
              <a:buClrTx/>
              <a:buSzTx/>
              <a:buNone/>
              <a:tabLst/>
              <a:defRPr sz="3000">
                <a:solidFill>
                  <a:schemeClr val="accent6"/>
                </a:solidFill>
                <a:effectLst>
                  <a:outerShdw blurRad="38100" dist="12700" dir="5400000" rotWithShape="0">
                    <a:schemeClr val="accent6">
                      <a:lumOff val="-100000"/>
                      <a:alpha val="50000"/>
                    </a:schemeClr>
                  </a:outerShdw>
                </a:effectLst>
                <a:latin typeface="Gill Sans"/>
                <a:sym typeface="Gill Sans"/>
              </a:defRPr>
            </a:lvl1pPr>
          </a:lstStyle>
          <a:p>
            <a:pPr marL="0" indent="0" algn="ctr" defTabSz="457200">
              <a:lnSpc>
                <a:spcPct val="100000"/>
              </a:lnSpc>
              <a:spcBef>
                <a:spcPts val="0"/>
              </a:spcBef>
              <a:buClrTx/>
              <a:buSzTx/>
              <a:buNone/>
              <a:tabLst/>
              <a:defRPr sz="3000">
                <a:solidFill>
                  <a:schemeClr val="accent6"/>
                </a:solidFill>
                <a:effectLst>
                  <a:outerShdw blurRad="38100" dist="12700" dir="5400000" rotWithShape="0">
                    <a:schemeClr val="accent6">
                      <a:lumOff val="-100000"/>
                      <a:alpha val="50000"/>
                    </a:scheme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630" name="Organic Square #1"/>
          <p:cNvSpPr>
            <a:spLocks noGrp="1"/>
          </p:cNvSpPr>
          <p:nvPr>
            <p:ph type="body" sz="quarter" idx="32"/>
          </p:nvPr>
        </p:nvSpPr>
        <p:spPr>
          <a:xfrm rot="1915792">
            <a:off x="20169940" y="7396774"/>
            <a:ext cx="2844716" cy="26736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934" h="18772" extrusionOk="0">
                <a:moveTo>
                  <a:pt x="18113" y="16011"/>
                </a:moveTo>
                <a:cubicBezTo>
                  <a:pt x="20540" y="13360"/>
                  <a:pt x="20540" y="4933"/>
                  <a:pt x="18113" y="2335"/>
                </a:cubicBezTo>
                <a:cubicBezTo>
                  <a:pt x="15686" y="-317"/>
                  <a:pt x="6517" y="-1106"/>
                  <a:pt x="2728" y="2073"/>
                </a:cubicBezTo>
                <a:cubicBezTo>
                  <a:pt x="-1060" y="5252"/>
                  <a:pt x="-757" y="11995"/>
                  <a:pt x="2728" y="16245"/>
                </a:cubicBezTo>
                <a:cubicBezTo>
                  <a:pt x="6214" y="20494"/>
                  <a:pt x="15686" y="18664"/>
                  <a:pt x="18113" y="16011"/>
                </a:cubicBezTo>
                <a:close/>
              </a:path>
            </a:pathLst>
          </a:custGeom>
          <a:gradFill>
            <a:gsLst>
              <a:gs pos="0">
                <a:schemeClr val="accent6">
                  <a:alpha val="0"/>
                </a:schemeClr>
              </a:gs>
              <a:gs pos="97902">
                <a:schemeClr val="accent6">
                  <a:alpha val="25000"/>
                </a:schemeClr>
              </a:gs>
              <a:gs pos="100000">
                <a:schemeClr val="accent6">
                  <a:alpha val="50000"/>
                </a:schemeClr>
              </a:gs>
            </a:gsLst>
            <a:path path="circle">
              <a:fillToRect l="37721" t="-19636" r="62278" b="119636"/>
            </a:path>
          </a:gradFill>
        </p:spPr>
        <p:txBody>
          <a:bodyPr anchor="ctr">
            <a:noAutofit/>
          </a:bodyPr>
          <a:lstStyle>
            <a:lvl1pPr marL="0" indent="0" algn="ctr">
              <a:lnSpc>
                <a:spcPts val="7600"/>
              </a:lnSpc>
              <a:spcBef>
                <a:spcPts val="6400"/>
              </a:spcBef>
              <a:buClrTx/>
              <a:buSzTx/>
              <a:buNone/>
              <a:defRPr sz="3200">
                <a:solidFill>
                  <a:schemeClr val="accent1">
                    <a:hueOff val="1309091"/>
                    <a:satOff val="-76551"/>
                    <a:lumOff val="-78431"/>
                  </a:schemeClr>
                </a:solidFill>
              </a:defRPr>
            </a:lvl1pPr>
          </a:lstStyle>
          <a:p>
            <a:pPr marL="0" indent="0" algn="ctr">
              <a:lnSpc>
                <a:spcPts val="3800"/>
              </a:lnSpc>
              <a:spcBef>
                <a:spcPts val="3200"/>
              </a:spcBef>
              <a:buClrTx/>
              <a:buSzTx/>
              <a:buNone/>
              <a:defRPr sz="3200">
                <a:solidFill>
                  <a:schemeClr val="accent1">
                    <a:hueOff val="1309091"/>
                    <a:satOff val="-76551"/>
                    <a:lumOff val="-78431"/>
                  </a:schemeClr>
                </a:solidFill>
              </a:defRPr>
            </a:pPr>
            <a:endParaRPr/>
          </a:p>
        </p:txBody>
      </p:sp>
      <p:sp>
        <p:nvSpPr>
          <p:cNvPr id="63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828800" y="3949700"/>
            <a:ext cx="13919200" cy="49169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4800"/>
              </a:lnSpc>
              <a:buClrTx/>
              <a:buSzTx/>
              <a:buNone/>
              <a:defRPr sz="3200"/>
            </a:lvl1pPr>
            <a:lvl2pPr marL="0" indent="228600">
              <a:lnSpc>
                <a:spcPts val="4800"/>
              </a:lnSpc>
              <a:buClrTx/>
              <a:buSzTx/>
              <a:buNone/>
              <a:defRPr sz="3200"/>
            </a:lvl2pPr>
            <a:lvl3pPr marL="0" indent="457200">
              <a:lnSpc>
                <a:spcPts val="4800"/>
              </a:lnSpc>
              <a:buClrTx/>
              <a:buSzTx/>
              <a:buNone/>
              <a:defRPr sz="3200"/>
            </a:lvl3pPr>
            <a:lvl4pPr marL="0" indent="685800">
              <a:lnSpc>
                <a:spcPts val="4800"/>
              </a:lnSpc>
              <a:buClrTx/>
              <a:buSzTx/>
              <a:buNone/>
              <a:defRPr sz="3200"/>
            </a:lvl4pPr>
            <a:lvl5pPr marL="0" indent="914400">
              <a:lnSpc>
                <a:spcPts val="4800"/>
              </a:lnSpc>
              <a:buClrTx/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26246622"/>
      </p:ext>
    </p:extLst>
  </p:cSld>
  <p:clrMapOvr>
    <a:masterClrMapping/>
  </p:clrMapOvr>
  <p:transition spd="med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vider w/ Label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743DD-1C7E-BF98-9FB0-98732D9421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28800" y="2793600"/>
            <a:ext cx="10893600" cy="2289600"/>
          </a:xfrm>
        </p:spPr>
        <p:txBody>
          <a:bodyPr lIns="0" tIns="0" rIns="0" bIns="0" anchor="t">
            <a:normAutofit/>
          </a:bodyPr>
          <a:lstStyle/>
          <a:p>
            <a:r>
              <a:rPr lang="en-GB" dirty="0"/>
              <a:t>Title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5CAC3E-D273-8D7A-6998-BA7247B5E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15C3A-03EB-F44E-AF21-A5C71E373AA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59FD29E-3DD9-BA5B-2F7D-87A87A00F3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28800" y="2224800"/>
            <a:ext cx="10893600" cy="5832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ts val="2400"/>
              </a:lnSpc>
              <a:buNone/>
              <a:defRPr sz="2000" b="1" i="0" spc="30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2421602-E917-A82E-A456-B145976D5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7600" y="5018403"/>
            <a:ext cx="10893600" cy="698399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3A77A74-5B60-35F0-29F1-5435BA5EFBE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4500800" y="813600"/>
            <a:ext cx="9064800" cy="12088800"/>
          </a:xfrm>
          <a:prstGeom prst="roundRect">
            <a:avLst>
              <a:gd name="adj" fmla="val 4456"/>
            </a:avLst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 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AA95BB50-41F2-5087-720C-4335AFEF657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3600" y="612000"/>
            <a:ext cx="1994400" cy="20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70111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4"/>
          <p:cNvSpPr txBox="1">
            <a:spLocks noGrp="1"/>
          </p:cNvSpPr>
          <p:nvPr>
            <p:ph type="ctrTitle"/>
          </p:nvPr>
        </p:nvSpPr>
        <p:spPr>
          <a:xfrm>
            <a:off x="1828800" y="3175200"/>
            <a:ext cx="10188000" cy="48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oppins SemiBold"/>
              <a:buNone/>
              <a:defRPr sz="1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4"/>
          <p:cNvSpPr txBox="1">
            <a:spLocks noGrp="1"/>
          </p:cNvSpPr>
          <p:nvPr>
            <p:ph type="subTitle" idx="1"/>
          </p:nvPr>
        </p:nvSpPr>
        <p:spPr>
          <a:xfrm>
            <a:off x="3124800" y="8229600"/>
            <a:ext cx="8892000" cy="44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3200"/>
            </a:lvl1pPr>
            <a:lvl2pPr lvl="1" algn="ctr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2000"/>
              <a:buNone/>
              <a:defRPr sz="4000"/>
            </a:lvl2pPr>
            <a:lvl3pPr lvl="2" algn="ctr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3200"/>
            </a:lvl4pPr>
            <a:lvl5pPr lvl="4" algn="ctr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32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/>
            </a:lvl6pPr>
            <a:lvl7pPr lvl="6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/>
            </a:lvl7pPr>
            <a:lvl8pPr lvl="7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/>
            </a:lvl8pPr>
            <a:lvl9pPr lvl="8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/>
            </a:lvl9pPr>
          </a:lstStyle>
          <a:p>
            <a:endParaRPr/>
          </a:p>
        </p:txBody>
      </p:sp>
      <p:sp>
        <p:nvSpPr>
          <p:cNvPr id="18" name="Google Shape;18;p44"/>
          <p:cNvSpPr txBox="1">
            <a:spLocks noGrp="1"/>
          </p:cNvSpPr>
          <p:nvPr>
            <p:ph type="sldNum" idx="12"/>
          </p:nvPr>
        </p:nvSpPr>
        <p:spPr>
          <a:xfrm>
            <a:off x="1015200" y="12564000"/>
            <a:ext cx="1495200" cy="4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9" name="Google Shape;19;p44"/>
          <p:cNvSpPr txBox="1">
            <a:spLocks noGrp="1"/>
          </p:cNvSpPr>
          <p:nvPr>
            <p:ph type="body" idx="2"/>
          </p:nvPr>
        </p:nvSpPr>
        <p:spPr>
          <a:xfrm>
            <a:off x="1015200" y="892800"/>
            <a:ext cx="112752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914400" lvl="0" indent="-45720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SzPts val="1000"/>
              <a:buNone/>
              <a:defRPr sz="2000" b="1" i="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L="1828800" lvl="1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2pPr>
            <a:lvl3pPr marL="2743200" lvl="2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3pPr>
            <a:lvl4pPr marL="3657600" lvl="3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4pPr>
            <a:lvl5pPr marL="4572000" lvl="4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5pPr>
            <a:lvl6pPr marL="5486400" lvl="5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00" lvl="6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00" lvl="7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600" lvl="8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0" name="Google Shape;20;p44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96000" y="12700800"/>
            <a:ext cx="1495200" cy="1512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44"/>
          <p:cNvSpPr txBox="1">
            <a:spLocks noGrp="1"/>
          </p:cNvSpPr>
          <p:nvPr>
            <p:ph type="body" idx="3"/>
          </p:nvPr>
        </p:nvSpPr>
        <p:spPr>
          <a:xfrm>
            <a:off x="1828800" y="8630412"/>
            <a:ext cx="914400" cy="5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914400" lvl="0" indent="-457200" algn="l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SzPts val="1600"/>
              <a:buNone/>
              <a:defRPr/>
            </a:lvl1pPr>
            <a:lvl2pPr marL="1828800" lvl="1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2pPr>
            <a:lvl3pPr marL="2743200" lvl="2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3pPr>
            <a:lvl4pPr marL="3657600" lvl="3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4pPr>
            <a:lvl5pPr marL="4572000" lvl="4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5pPr>
            <a:lvl6pPr marL="5486400" lvl="5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00" lvl="6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00" lvl="7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600" lvl="8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2" name="Google Shape;22;p44"/>
          <p:cNvPicPr preferRelativeResize="0">
            <a:picLocks noGrp="1"/>
          </p:cNvPicPr>
          <p:nvPr>
            <p:ph type="pic" idx="4"/>
          </p:nvPr>
        </p:nvPicPr>
        <p:blipFill/>
        <p:spPr>
          <a:xfrm>
            <a:off x="13312800" y="-1216800"/>
            <a:ext cx="12290400" cy="13154400"/>
          </a:xfrm>
          <a:prstGeom prst="roundRect">
            <a:avLst>
              <a:gd name="adj" fmla="val 9302"/>
            </a:avLst>
          </a:prstGeom>
          <a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823766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">
  <p:cSld name="Number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6"/>
          <p:cNvSpPr txBox="1">
            <a:spLocks noGrp="1"/>
          </p:cNvSpPr>
          <p:nvPr>
            <p:ph type="title"/>
          </p:nvPr>
        </p:nvSpPr>
        <p:spPr>
          <a:xfrm>
            <a:off x="1828800" y="2210400"/>
            <a:ext cx="114552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266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6"/>
          <p:cNvSpPr txBox="1">
            <a:spLocks noGrp="1"/>
          </p:cNvSpPr>
          <p:nvPr>
            <p:ph type="sldNum" idx="12"/>
          </p:nvPr>
        </p:nvSpPr>
        <p:spPr>
          <a:xfrm>
            <a:off x="1015200" y="12564000"/>
            <a:ext cx="1306580" cy="4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2" name="Google Shape;32;p46"/>
          <p:cNvSpPr txBox="1">
            <a:spLocks noGrp="1"/>
          </p:cNvSpPr>
          <p:nvPr>
            <p:ph type="body" idx="1"/>
          </p:nvPr>
        </p:nvSpPr>
        <p:spPr>
          <a:xfrm>
            <a:off x="1015200" y="892800"/>
            <a:ext cx="112752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914400" lvl="0" indent="-45720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SzPts val="1000"/>
              <a:buNone/>
              <a:defRPr sz="2000" b="1" i="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L="1828800" lvl="1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2pPr>
            <a:lvl3pPr marL="2743200" lvl="2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3pPr>
            <a:lvl4pPr marL="3657600" lvl="3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4pPr>
            <a:lvl5pPr marL="4572000" lvl="4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5pPr>
            <a:lvl6pPr marL="5486400" lvl="5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00" lvl="6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00" lvl="7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600" lvl="8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46"/>
          <p:cNvSpPr txBox="1">
            <a:spLocks noGrp="1"/>
          </p:cNvSpPr>
          <p:nvPr>
            <p:ph type="body" idx="2"/>
          </p:nvPr>
        </p:nvSpPr>
        <p:spPr>
          <a:xfrm>
            <a:off x="1827600" y="3952800"/>
            <a:ext cx="11455200" cy="49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914400" lvl="0" indent="-685800" algn="l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SzPts val="1800"/>
              <a:buChar char="—"/>
              <a:defRPr/>
            </a:lvl1pPr>
            <a:lvl2pPr marL="1828800" lvl="1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2pPr>
            <a:lvl3pPr marL="2743200" lvl="2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3pPr>
            <a:lvl4pPr marL="3657600" lvl="3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4pPr>
            <a:lvl5pPr marL="4572000" lvl="4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5pPr>
            <a:lvl6pPr marL="5486400" lvl="5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00" lvl="6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00" lvl="7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600" lvl="8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46"/>
          <p:cNvSpPr txBox="1">
            <a:spLocks noGrp="1"/>
          </p:cNvSpPr>
          <p:nvPr>
            <p:ph type="body" idx="3"/>
          </p:nvPr>
        </p:nvSpPr>
        <p:spPr>
          <a:xfrm>
            <a:off x="1827600" y="9957600"/>
            <a:ext cx="3477600" cy="20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914400" lvl="0" indent="-45720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5000"/>
              <a:buNone/>
              <a:defRPr sz="10000" b="1" i="0">
                <a:solidFill>
                  <a:srgbClr val="2C3A4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L="1828800" lvl="1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2pPr>
            <a:lvl3pPr marL="2743200" lvl="2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3pPr>
            <a:lvl4pPr marL="3657600" lvl="3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4pPr>
            <a:lvl5pPr marL="4572000" lvl="4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5pPr>
            <a:lvl6pPr marL="5486400" lvl="5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00" lvl="6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00" lvl="7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600" lvl="8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46"/>
          <p:cNvSpPr txBox="1">
            <a:spLocks noGrp="1"/>
          </p:cNvSpPr>
          <p:nvPr>
            <p:ph type="body" idx="4"/>
          </p:nvPr>
        </p:nvSpPr>
        <p:spPr>
          <a:xfrm>
            <a:off x="1828800" y="11786400"/>
            <a:ext cx="34776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914400" lvl="0" indent="-45720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1000"/>
              <a:buNone/>
              <a:defRPr sz="2000" b="1" i="0">
                <a:solidFill>
                  <a:srgbClr val="2C3A4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L="1828800" lvl="1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2pPr>
            <a:lvl3pPr marL="2743200" lvl="2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3pPr>
            <a:lvl4pPr marL="3657600" lvl="3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4pPr>
            <a:lvl5pPr marL="4572000" lvl="4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5pPr>
            <a:lvl6pPr marL="5486400" lvl="5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00" lvl="6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00" lvl="7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600" lvl="8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46"/>
          <p:cNvSpPr txBox="1">
            <a:spLocks noGrp="1"/>
          </p:cNvSpPr>
          <p:nvPr>
            <p:ph type="body" idx="5"/>
          </p:nvPr>
        </p:nvSpPr>
        <p:spPr>
          <a:xfrm>
            <a:off x="5305200" y="9957600"/>
            <a:ext cx="3477600" cy="20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914400" lvl="0" indent="-45720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5000"/>
              <a:buNone/>
              <a:defRPr sz="10000" b="1" i="0">
                <a:solidFill>
                  <a:srgbClr val="2C3A4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L="1828800" lvl="1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2pPr>
            <a:lvl3pPr marL="2743200" lvl="2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3pPr>
            <a:lvl4pPr marL="3657600" lvl="3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4pPr>
            <a:lvl5pPr marL="4572000" lvl="4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5pPr>
            <a:lvl6pPr marL="5486400" lvl="5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00" lvl="6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00" lvl="7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600" lvl="8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46"/>
          <p:cNvSpPr txBox="1">
            <a:spLocks noGrp="1"/>
          </p:cNvSpPr>
          <p:nvPr>
            <p:ph type="body" idx="6"/>
          </p:nvPr>
        </p:nvSpPr>
        <p:spPr>
          <a:xfrm>
            <a:off x="5306400" y="11786400"/>
            <a:ext cx="34776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914400" lvl="0" indent="-45720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1000"/>
              <a:buNone/>
              <a:defRPr sz="2000" b="1" i="0">
                <a:solidFill>
                  <a:srgbClr val="2C3A4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L="1828800" lvl="1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2pPr>
            <a:lvl3pPr marL="2743200" lvl="2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3pPr>
            <a:lvl4pPr marL="3657600" lvl="3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4pPr>
            <a:lvl5pPr marL="4572000" lvl="4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5pPr>
            <a:lvl6pPr marL="5486400" lvl="5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00" lvl="6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00" lvl="7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600" lvl="8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46"/>
          <p:cNvSpPr txBox="1">
            <a:spLocks noGrp="1"/>
          </p:cNvSpPr>
          <p:nvPr>
            <p:ph type="body" idx="7"/>
          </p:nvPr>
        </p:nvSpPr>
        <p:spPr>
          <a:xfrm>
            <a:off x="8781600" y="9957600"/>
            <a:ext cx="3477600" cy="20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914400" lvl="0" indent="-45720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5000"/>
              <a:buNone/>
              <a:defRPr sz="10000" b="1" i="0">
                <a:solidFill>
                  <a:srgbClr val="2C3A4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L="1828800" lvl="1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2pPr>
            <a:lvl3pPr marL="2743200" lvl="2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3pPr>
            <a:lvl4pPr marL="3657600" lvl="3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4pPr>
            <a:lvl5pPr marL="4572000" lvl="4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5pPr>
            <a:lvl6pPr marL="5486400" lvl="5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00" lvl="6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00" lvl="7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600" lvl="8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6"/>
          <p:cNvSpPr txBox="1">
            <a:spLocks noGrp="1"/>
          </p:cNvSpPr>
          <p:nvPr>
            <p:ph type="body" idx="8"/>
          </p:nvPr>
        </p:nvSpPr>
        <p:spPr>
          <a:xfrm>
            <a:off x="8781600" y="11786400"/>
            <a:ext cx="34776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914400" lvl="0" indent="-45720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1000"/>
              <a:buNone/>
              <a:defRPr sz="2000" b="1" i="0">
                <a:solidFill>
                  <a:srgbClr val="2C3A4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L="1828800" lvl="1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2pPr>
            <a:lvl3pPr marL="2743200" lvl="2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3pPr>
            <a:lvl4pPr marL="3657600" lvl="3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4pPr>
            <a:lvl5pPr marL="4572000" lvl="4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5pPr>
            <a:lvl6pPr marL="5486400" lvl="5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00" lvl="6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00" lvl="7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600" lvl="8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6"/>
          <p:cNvSpPr txBox="1">
            <a:spLocks noGrp="1"/>
          </p:cNvSpPr>
          <p:nvPr>
            <p:ph type="body" idx="9"/>
          </p:nvPr>
        </p:nvSpPr>
        <p:spPr>
          <a:xfrm>
            <a:off x="12256800" y="9957600"/>
            <a:ext cx="3477600" cy="20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914400" lvl="0" indent="-45720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5000"/>
              <a:buNone/>
              <a:defRPr sz="10000" b="1" i="0">
                <a:solidFill>
                  <a:srgbClr val="2C3A4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L="1828800" lvl="1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2pPr>
            <a:lvl3pPr marL="2743200" lvl="2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3pPr>
            <a:lvl4pPr marL="3657600" lvl="3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4pPr>
            <a:lvl5pPr marL="4572000" lvl="4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5pPr>
            <a:lvl6pPr marL="5486400" lvl="5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00" lvl="6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00" lvl="7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600" lvl="8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46"/>
          <p:cNvSpPr txBox="1">
            <a:spLocks noGrp="1"/>
          </p:cNvSpPr>
          <p:nvPr>
            <p:ph type="body" idx="13"/>
          </p:nvPr>
        </p:nvSpPr>
        <p:spPr>
          <a:xfrm>
            <a:off x="12256800" y="11786400"/>
            <a:ext cx="34776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914400" lvl="0" indent="-45720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1000"/>
              <a:buNone/>
              <a:defRPr sz="2000" b="1" i="0">
                <a:solidFill>
                  <a:srgbClr val="2C3A4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L="1828800" lvl="1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2pPr>
            <a:lvl3pPr marL="2743200" lvl="2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3pPr>
            <a:lvl4pPr marL="3657600" lvl="3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4pPr>
            <a:lvl5pPr marL="4572000" lvl="4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5pPr>
            <a:lvl6pPr marL="5486400" lvl="5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00" lvl="6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00" lvl="7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600" lvl="8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38049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- Right">
  <p:cSld name="Image - Righ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47"/>
          <p:cNvSpPr txBox="1">
            <a:spLocks noGrp="1"/>
          </p:cNvSpPr>
          <p:nvPr>
            <p:ph type="title"/>
          </p:nvPr>
        </p:nvSpPr>
        <p:spPr>
          <a:xfrm>
            <a:off x="1828800" y="2210400"/>
            <a:ext cx="114552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266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47"/>
          <p:cNvSpPr txBox="1">
            <a:spLocks noGrp="1"/>
          </p:cNvSpPr>
          <p:nvPr>
            <p:ph type="sldNum" idx="12"/>
          </p:nvPr>
        </p:nvSpPr>
        <p:spPr>
          <a:xfrm>
            <a:off x="1015200" y="12564000"/>
            <a:ext cx="1306580" cy="4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5" name="Google Shape;45;p47"/>
          <p:cNvSpPr txBox="1">
            <a:spLocks noGrp="1"/>
          </p:cNvSpPr>
          <p:nvPr>
            <p:ph type="body" idx="1"/>
          </p:nvPr>
        </p:nvSpPr>
        <p:spPr>
          <a:xfrm>
            <a:off x="1015200" y="892800"/>
            <a:ext cx="112752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914400" lvl="0" indent="-45720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SzPts val="1000"/>
              <a:buNone/>
              <a:defRPr sz="2000" b="1" i="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L="1828800" lvl="1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2pPr>
            <a:lvl3pPr marL="2743200" lvl="2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3pPr>
            <a:lvl4pPr marL="3657600" lvl="3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4pPr>
            <a:lvl5pPr marL="4572000" lvl="4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5pPr>
            <a:lvl6pPr marL="5486400" lvl="5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00" lvl="6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00" lvl="7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600" lvl="8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47"/>
          <p:cNvSpPr txBox="1">
            <a:spLocks noGrp="1"/>
          </p:cNvSpPr>
          <p:nvPr>
            <p:ph type="body" idx="2"/>
          </p:nvPr>
        </p:nvSpPr>
        <p:spPr>
          <a:xfrm>
            <a:off x="1827600" y="3952803"/>
            <a:ext cx="11455200" cy="698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914400" lvl="0" indent="-685800" algn="l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SzPts val="1800"/>
              <a:buChar char="—"/>
              <a:defRPr/>
            </a:lvl1pPr>
            <a:lvl2pPr marL="1828800" lvl="1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2pPr>
            <a:lvl3pPr marL="2743200" lvl="2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3pPr>
            <a:lvl4pPr marL="3657600" lvl="3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4pPr>
            <a:lvl5pPr marL="4572000" lvl="4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5pPr>
            <a:lvl6pPr marL="5486400" lvl="5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00" lvl="6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00" lvl="7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600" lvl="8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7" name="Google Shape;47;p47"/>
          <p:cNvPicPr preferRelativeResize="0">
            <a:picLocks noGrp="1"/>
          </p:cNvPicPr>
          <p:nvPr>
            <p:ph type="pic" idx="3"/>
          </p:nvPr>
        </p:nvPicPr>
        <p:blipFill/>
        <p:spPr>
          <a:xfrm>
            <a:off x="14500800" y="813600"/>
            <a:ext cx="9064800" cy="12088800"/>
          </a:xfrm>
          <a:prstGeom prst="roundRect">
            <a:avLst>
              <a:gd name="adj" fmla="val 4456"/>
            </a:avLst>
          </a:prstGeom>
          <a:blipFill rotWithShape="1">
            <a:blip r:embed="rId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989514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Sections">
  <p:cSld name="3 Sections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48"/>
          <p:cNvSpPr txBox="1">
            <a:spLocks noGrp="1"/>
          </p:cNvSpPr>
          <p:nvPr>
            <p:ph type="title"/>
          </p:nvPr>
        </p:nvSpPr>
        <p:spPr>
          <a:xfrm>
            <a:off x="1828800" y="1958400"/>
            <a:ext cx="13545600" cy="33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oppins SemiBold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8"/>
          <p:cNvSpPr txBox="1">
            <a:spLocks noGrp="1"/>
          </p:cNvSpPr>
          <p:nvPr>
            <p:ph type="sldNum" idx="12"/>
          </p:nvPr>
        </p:nvSpPr>
        <p:spPr>
          <a:xfrm>
            <a:off x="1015200" y="12564000"/>
            <a:ext cx="1306580" cy="4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1" name="Google Shape;51;p48"/>
          <p:cNvSpPr txBox="1">
            <a:spLocks noGrp="1"/>
          </p:cNvSpPr>
          <p:nvPr>
            <p:ph type="body" idx="1"/>
          </p:nvPr>
        </p:nvSpPr>
        <p:spPr>
          <a:xfrm>
            <a:off x="1015200" y="892800"/>
            <a:ext cx="112752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914400" lvl="0" indent="-45720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SzPts val="1000"/>
              <a:buNone/>
              <a:defRPr sz="2000" b="1" i="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L="1828800" lvl="1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2pPr>
            <a:lvl3pPr marL="2743200" lvl="2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3pPr>
            <a:lvl4pPr marL="3657600" lvl="3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4pPr>
            <a:lvl5pPr marL="4572000" lvl="4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5pPr>
            <a:lvl6pPr marL="5486400" lvl="5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00" lvl="6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00" lvl="7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600" lvl="8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2" name="Google Shape;52;p48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96000" y="12700800"/>
            <a:ext cx="1495200" cy="151200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48"/>
          <p:cNvSpPr txBox="1">
            <a:spLocks noGrp="1"/>
          </p:cNvSpPr>
          <p:nvPr>
            <p:ph type="body" idx="2"/>
          </p:nvPr>
        </p:nvSpPr>
        <p:spPr>
          <a:xfrm>
            <a:off x="2589100" y="9557138"/>
            <a:ext cx="5601600" cy="25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914400" lvl="0" indent="-457200" algn="l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SzPts val="1600"/>
              <a:buNone/>
              <a:defRPr b="1" i="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L="1828800" lvl="1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2pPr>
            <a:lvl3pPr marL="2743200" lvl="2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3pPr>
            <a:lvl4pPr marL="3657600" lvl="3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4pPr>
            <a:lvl5pPr marL="4572000" lvl="4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5pPr>
            <a:lvl6pPr marL="5486400" lvl="5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00" lvl="6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00" lvl="7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600" lvl="8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4" name="Google Shape;54;p48"/>
          <p:cNvPicPr preferRelativeResize="0">
            <a:picLocks noGrp="1"/>
          </p:cNvPicPr>
          <p:nvPr>
            <p:ph type="pic" idx="3"/>
          </p:nvPr>
        </p:nvPicPr>
        <p:blipFill/>
        <p:spPr>
          <a:xfrm>
            <a:off x="1825900" y="6084000"/>
            <a:ext cx="6364800" cy="3038400"/>
          </a:xfrm>
          <a:prstGeom prst="roundRect">
            <a:avLst>
              <a:gd name="adj" fmla="val 9111"/>
            </a:avLst>
          </a:pr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</p:pic>
      <p:sp>
        <p:nvSpPr>
          <p:cNvPr id="55" name="Google Shape;55;p48"/>
          <p:cNvSpPr txBox="1">
            <a:spLocks noGrp="1"/>
          </p:cNvSpPr>
          <p:nvPr>
            <p:ph type="body" idx="4"/>
          </p:nvPr>
        </p:nvSpPr>
        <p:spPr>
          <a:xfrm>
            <a:off x="1828800" y="9850542"/>
            <a:ext cx="511200" cy="5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914400" lvl="0" indent="-457200" algn="l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SzPts val="1600"/>
              <a:buNone/>
              <a:defRPr/>
            </a:lvl1pPr>
            <a:lvl2pPr marL="1828800" lvl="1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2pPr>
            <a:lvl3pPr marL="2743200" lvl="2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3pPr>
            <a:lvl4pPr marL="3657600" lvl="3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4pPr>
            <a:lvl5pPr marL="4572000" lvl="4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5pPr>
            <a:lvl6pPr marL="5486400" lvl="5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00" lvl="6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00" lvl="7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600" lvl="8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48"/>
          <p:cNvSpPr txBox="1">
            <a:spLocks noGrp="1"/>
          </p:cNvSpPr>
          <p:nvPr>
            <p:ph type="body" idx="5"/>
          </p:nvPr>
        </p:nvSpPr>
        <p:spPr>
          <a:xfrm>
            <a:off x="9772800" y="9557138"/>
            <a:ext cx="5601600" cy="25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914400" lvl="0" indent="-457200" algn="l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SzPts val="1600"/>
              <a:buNone/>
              <a:defRPr b="1" i="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L="1828800" lvl="1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2pPr>
            <a:lvl3pPr marL="2743200" lvl="2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3pPr>
            <a:lvl4pPr marL="3657600" lvl="3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4pPr>
            <a:lvl5pPr marL="4572000" lvl="4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5pPr>
            <a:lvl6pPr marL="5486400" lvl="5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00" lvl="6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00" lvl="7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600" lvl="8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7" name="Google Shape;57;p48"/>
          <p:cNvPicPr preferRelativeResize="0">
            <a:picLocks noGrp="1"/>
          </p:cNvPicPr>
          <p:nvPr>
            <p:ph type="pic" idx="6"/>
          </p:nvPr>
        </p:nvPicPr>
        <p:blipFill/>
        <p:spPr>
          <a:xfrm>
            <a:off x="9009600" y="6084002"/>
            <a:ext cx="6364800" cy="3038400"/>
          </a:xfrm>
          <a:prstGeom prst="roundRect">
            <a:avLst>
              <a:gd name="adj" fmla="val 9143"/>
            </a:avLst>
          </a:prstGeom>
          <a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</p:pic>
      <p:sp>
        <p:nvSpPr>
          <p:cNvPr id="58" name="Google Shape;58;p48"/>
          <p:cNvSpPr txBox="1">
            <a:spLocks noGrp="1"/>
          </p:cNvSpPr>
          <p:nvPr>
            <p:ph type="body" idx="7"/>
          </p:nvPr>
        </p:nvSpPr>
        <p:spPr>
          <a:xfrm>
            <a:off x="9009600" y="9850542"/>
            <a:ext cx="511200" cy="5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914400" lvl="0" indent="-457200" algn="l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SzPts val="1600"/>
              <a:buNone/>
              <a:defRPr/>
            </a:lvl1pPr>
            <a:lvl2pPr marL="1828800" lvl="1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2pPr>
            <a:lvl3pPr marL="2743200" lvl="2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3pPr>
            <a:lvl4pPr marL="3657600" lvl="3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4pPr>
            <a:lvl5pPr marL="4572000" lvl="4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5pPr>
            <a:lvl6pPr marL="5486400" lvl="5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00" lvl="6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00" lvl="7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600" lvl="8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48"/>
          <p:cNvSpPr txBox="1">
            <a:spLocks noGrp="1"/>
          </p:cNvSpPr>
          <p:nvPr>
            <p:ph type="body" idx="8"/>
          </p:nvPr>
        </p:nvSpPr>
        <p:spPr>
          <a:xfrm>
            <a:off x="16956500" y="9582338"/>
            <a:ext cx="5601600" cy="25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914400" lvl="0" indent="-457200" algn="l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SzPts val="1600"/>
              <a:buNone/>
              <a:defRPr b="1" i="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L="1828800" lvl="1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2pPr>
            <a:lvl3pPr marL="2743200" lvl="2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3pPr>
            <a:lvl4pPr marL="3657600" lvl="3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4pPr>
            <a:lvl5pPr marL="4572000" lvl="4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5pPr>
            <a:lvl6pPr marL="5486400" lvl="5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00" lvl="6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00" lvl="7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600" lvl="8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60" name="Google Shape;60;p48"/>
          <p:cNvPicPr preferRelativeResize="0">
            <a:picLocks noGrp="1"/>
          </p:cNvPicPr>
          <p:nvPr>
            <p:ph type="pic" idx="9"/>
          </p:nvPr>
        </p:nvPicPr>
        <p:blipFill/>
        <p:spPr>
          <a:xfrm>
            <a:off x="16193300" y="6084002"/>
            <a:ext cx="6364800" cy="3038400"/>
          </a:xfrm>
          <a:prstGeom prst="roundRect">
            <a:avLst>
              <a:gd name="adj" fmla="val 9433"/>
            </a:avLst>
          </a:prstGeom>
          <a:blipFill rotWithShape="1">
            <a:blip r:embed="rId5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</p:pic>
      <p:sp>
        <p:nvSpPr>
          <p:cNvPr id="61" name="Google Shape;61;p48"/>
          <p:cNvSpPr txBox="1">
            <a:spLocks noGrp="1"/>
          </p:cNvSpPr>
          <p:nvPr>
            <p:ph type="body" idx="13"/>
          </p:nvPr>
        </p:nvSpPr>
        <p:spPr>
          <a:xfrm>
            <a:off x="16193300" y="9875742"/>
            <a:ext cx="511200" cy="5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914400" lvl="0" indent="-457200" algn="l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SzPts val="1600"/>
              <a:buNone/>
              <a:defRPr/>
            </a:lvl1pPr>
            <a:lvl2pPr marL="1828800" lvl="1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2pPr>
            <a:lvl3pPr marL="2743200" lvl="2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3pPr>
            <a:lvl4pPr marL="3657600" lvl="3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4pPr>
            <a:lvl5pPr marL="4572000" lvl="4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5pPr>
            <a:lvl6pPr marL="5486400" lvl="5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00" lvl="6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00" lvl="7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600" lvl="8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51940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Imag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87E44-95FD-F19B-435B-5AAE5017B91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28800" y="2944800"/>
            <a:ext cx="11455200" cy="7063200"/>
          </a:xfrm>
        </p:spPr>
        <p:txBody>
          <a:bodyPr lIns="0" tIns="0" rIns="0" bIns="0" anchor="ctr"/>
          <a:lstStyle>
            <a:lvl1pPr algn="l">
              <a:lnSpc>
                <a:spcPts val="14000"/>
              </a:lnSpc>
              <a:defRPr sz="12000"/>
            </a:lvl1pPr>
          </a:lstStyle>
          <a:p>
            <a:r>
              <a:rPr lang="en-GB" dirty="0"/>
              <a:t>Title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62EDE-A8D1-63C5-39B0-9CDE508D3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5200" y="12564000"/>
            <a:ext cx="1495200" cy="417600"/>
          </a:xfrm>
        </p:spPr>
        <p:txBody>
          <a:bodyPr/>
          <a:lstStyle/>
          <a:p>
            <a:fld id="{8EE15C3A-03EB-F44E-AF21-A5C71E373AA8}" type="slidenum">
              <a:rPr lang="en-GB" smtClean="0"/>
              <a:t>‹#›</a:t>
            </a:fld>
            <a:endParaRPr lang="en-GB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E2D6BB3-6B1F-4E70-2E80-E99B2BB806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3600" y="612000"/>
            <a:ext cx="1994400" cy="201680"/>
          </a:xfrm>
          <a:prstGeom prst="rect">
            <a:avLst/>
          </a:prstGeom>
        </p:spPr>
      </p:pic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2D696816-5848-904E-9EC0-7D13D2AD1FD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4500800" y="813600"/>
            <a:ext cx="9064800" cy="12088800"/>
          </a:xfrm>
          <a:prstGeom prst="roundRect">
            <a:avLst>
              <a:gd name="adj" fmla="val 3603"/>
            </a:avLst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505828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- Image">
  <p:cSld name="Thanks - Imag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49"/>
          <p:cNvSpPr/>
          <p:nvPr/>
        </p:nvSpPr>
        <p:spPr>
          <a:xfrm>
            <a:off x="0" y="0"/>
            <a:ext cx="24386400" cy="13716000"/>
          </a:xfrm>
          <a:prstGeom prst="rect">
            <a:avLst/>
          </a:prstGeom>
          <a:gradFill>
            <a:gsLst>
              <a:gs pos="0">
                <a:srgbClr val="2C3A41">
                  <a:alpha val="80000"/>
                </a:srgbClr>
              </a:gs>
              <a:gs pos="100000">
                <a:schemeClr val="dk1"/>
              </a:gs>
            </a:gsLst>
            <a:lin ang="8100000" scaled="0"/>
          </a:gradFill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64;p49"/>
          <p:cNvSpPr txBox="1">
            <a:spLocks noGrp="1"/>
          </p:cNvSpPr>
          <p:nvPr>
            <p:ph type="title"/>
          </p:nvPr>
        </p:nvSpPr>
        <p:spPr>
          <a:xfrm>
            <a:off x="1828800" y="4636800"/>
            <a:ext cx="10360800" cy="20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12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49"/>
          <p:cNvSpPr txBox="1">
            <a:spLocks noGrp="1"/>
          </p:cNvSpPr>
          <p:nvPr>
            <p:ph type="body" idx="1"/>
          </p:nvPr>
        </p:nvSpPr>
        <p:spPr>
          <a:xfrm>
            <a:off x="1015200" y="892800"/>
            <a:ext cx="112752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914400" lvl="0" indent="-45720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SzPts val="1000"/>
              <a:buNone/>
              <a:defRPr sz="2000" b="1" i="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L="1828800" lvl="1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2pPr>
            <a:lvl3pPr marL="2743200" lvl="2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3pPr>
            <a:lvl4pPr marL="3657600" lvl="3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4pPr>
            <a:lvl5pPr marL="4572000" lvl="4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5pPr>
            <a:lvl6pPr marL="5486400" lvl="5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00" lvl="6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00" lvl="7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600" lvl="8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49"/>
          <p:cNvSpPr txBox="1">
            <a:spLocks noGrp="1"/>
          </p:cNvSpPr>
          <p:nvPr>
            <p:ph type="body" idx="2"/>
          </p:nvPr>
        </p:nvSpPr>
        <p:spPr>
          <a:xfrm>
            <a:off x="1828800" y="9590400"/>
            <a:ext cx="103608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914400" lvl="0" indent="-45720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2400"/>
              <a:buNone/>
              <a:defRPr sz="4800">
                <a:solidFill>
                  <a:schemeClr val="lt1"/>
                </a:solidFill>
              </a:defRPr>
            </a:lvl1pPr>
            <a:lvl2pPr marL="1828800" lvl="1" indent="-711200" algn="l">
              <a:lnSpc>
                <a:spcPct val="16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—"/>
              <a:defRPr sz="4000">
                <a:solidFill>
                  <a:schemeClr val="lt1"/>
                </a:solidFill>
              </a:defRPr>
            </a:lvl2pPr>
            <a:lvl3pPr marL="2743200" lvl="2" indent="-711200" algn="l">
              <a:lnSpc>
                <a:spcPct val="16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—"/>
              <a:defRPr sz="4000">
                <a:solidFill>
                  <a:schemeClr val="lt1"/>
                </a:solidFill>
              </a:defRPr>
            </a:lvl3pPr>
            <a:lvl4pPr marL="3657600" lvl="3" indent="-711200" algn="l">
              <a:lnSpc>
                <a:spcPct val="16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—"/>
              <a:defRPr sz="4000">
                <a:solidFill>
                  <a:schemeClr val="lt1"/>
                </a:solidFill>
              </a:defRPr>
            </a:lvl4pPr>
            <a:lvl5pPr marL="4572000" lvl="4" indent="-711200" algn="l">
              <a:lnSpc>
                <a:spcPct val="16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—"/>
              <a:defRPr sz="4000">
                <a:solidFill>
                  <a:schemeClr val="lt1"/>
                </a:solidFill>
              </a:defRPr>
            </a:lvl5pPr>
            <a:lvl6pPr marL="5486400" lvl="5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00" lvl="6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00" lvl="7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600" lvl="8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67" name="Google Shape;67;p49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96000" y="12700800"/>
            <a:ext cx="1495200" cy="15120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49"/>
          <p:cNvSpPr txBox="1">
            <a:spLocks noGrp="1"/>
          </p:cNvSpPr>
          <p:nvPr>
            <p:ph type="body" idx="3"/>
          </p:nvPr>
        </p:nvSpPr>
        <p:spPr>
          <a:xfrm>
            <a:off x="1828800" y="8676000"/>
            <a:ext cx="103608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914400" lvl="0" indent="-45720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1000"/>
              <a:buNone/>
              <a:defRPr sz="2000" b="1" i="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L="1828800" lvl="1" indent="-711200" algn="l">
              <a:lnSpc>
                <a:spcPct val="16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—"/>
              <a:defRPr sz="4000">
                <a:solidFill>
                  <a:schemeClr val="lt1"/>
                </a:solidFill>
              </a:defRPr>
            </a:lvl2pPr>
            <a:lvl3pPr marL="2743200" lvl="2" indent="-711200" algn="l">
              <a:lnSpc>
                <a:spcPct val="16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—"/>
              <a:defRPr sz="4000">
                <a:solidFill>
                  <a:schemeClr val="lt1"/>
                </a:solidFill>
              </a:defRPr>
            </a:lvl3pPr>
            <a:lvl4pPr marL="3657600" lvl="3" indent="-711200" algn="l">
              <a:lnSpc>
                <a:spcPct val="16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—"/>
              <a:defRPr sz="4000">
                <a:solidFill>
                  <a:schemeClr val="lt1"/>
                </a:solidFill>
              </a:defRPr>
            </a:lvl4pPr>
            <a:lvl5pPr marL="4572000" lvl="4" indent="-711200" algn="l">
              <a:lnSpc>
                <a:spcPct val="16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—"/>
              <a:defRPr sz="4000">
                <a:solidFill>
                  <a:schemeClr val="lt1"/>
                </a:solidFill>
              </a:defRPr>
            </a:lvl5pPr>
            <a:lvl6pPr marL="5486400" lvl="5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00" lvl="6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00" lvl="7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600" lvl="8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49"/>
          <p:cNvSpPr txBox="1">
            <a:spLocks noGrp="1"/>
          </p:cNvSpPr>
          <p:nvPr>
            <p:ph type="body" idx="4"/>
          </p:nvPr>
        </p:nvSpPr>
        <p:spPr>
          <a:xfrm>
            <a:off x="1828800" y="10962000"/>
            <a:ext cx="4406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914400" lvl="0" indent="-45720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1600"/>
              <a:buNone/>
              <a:defRPr sz="3200">
                <a:solidFill>
                  <a:schemeClr val="lt1"/>
                </a:solidFill>
              </a:defRPr>
            </a:lvl1pPr>
            <a:lvl2pPr marL="1828800" lvl="1" indent="-711200" algn="l">
              <a:lnSpc>
                <a:spcPct val="16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—"/>
              <a:defRPr sz="4000">
                <a:solidFill>
                  <a:schemeClr val="lt1"/>
                </a:solidFill>
              </a:defRPr>
            </a:lvl2pPr>
            <a:lvl3pPr marL="2743200" lvl="2" indent="-711200" algn="l">
              <a:lnSpc>
                <a:spcPct val="16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—"/>
              <a:defRPr sz="4000">
                <a:solidFill>
                  <a:schemeClr val="lt1"/>
                </a:solidFill>
              </a:defRPr>
            </a:lvl3pPr>
            <a:lvl4pPr marL="3657600" lvl="3" indent="-711200" algn="l">
              <a:lnSpc>
                <a:spcPct val="16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—"/>
              <a:defRPr sz="4000">
                <a:solidFill>
                  <a:schemeClr val="lt1"/>
                </a:solidFill>
              </a:defRPr>
            </a:lvl4pPr>
            <a:lvl5pPr marL="4572000" lvl="4" indent="-711200" algn="l">
              <a:lnSpc>
                <a:spcPct val="16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—"/>
              <a:defRPr sz="4000">
                <a:solidFill>
                  <a:schemeClr val="lt1"/>
                </a:solidFill>
              </a:defRPr>
            </a:lvl5pPr>
            <a:lvl6pPr marL="5486400" lvl="5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00" lvl="6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00" lvl="7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600" lvl="8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49"/>
          <p:cNvSpPr txBox="1">
            <a:spLocks noGrp="1"/>
          </p:cNvSpPr>
          <p:nvPr>
            <p:ph type="body" idx="5"/>
          </p:nvPr>
        </p:nvSpPr>
        <p:spPr>
          <a:xfrm>
            <a:off x="6962400" y="10962000"/>
            <a:ext cx="5234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914400" lvl="0" indent="-45720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1600"/>
              <a:buNone/>
              <a:defRPr sz="3200">
                <a:solidFill>
                  <a:schemeClr val="lt1"/>
                </a:solidFill>
              </a:defRPr>
            </a:lvl1pPr>
            <a:lvl2pPr marL="1828800" lvl="1" indent="-711200" algn="l">
              <a:lnSpc>
                <a:spcPct val="16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—"/>
              <a:defRPr sz="4000">
                <a:solidFill>
                  <a:schemeClr val="lt1"/>
                </a:solidFill>
              </a:defRPr>
            </a:lvl2pPr>
            <a:lvl3pPr marL="2743200" lvl="2" indent="-711200" algn="l">
              <a:lnSpc>
                <a:spcPct val="16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—"/>
              <a:defRPr sz="4000">
                <a:solidFill>
                  <a:schemeClr val="lt1"/>
                </a:solidFill>
              </a:defRPr>
            </a:lvl3pPr>
            <a:lvl4pPr marL="3657600" lvl="3" indent="-711200" algn="l">
              <a:lnSpc>
                <a:spcPct val="16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—"/>
              <a:defRPr sz="4000">
                <a:solidFill>
                  <a:schemeClr val="lt1"/>
                </a:solidFill>
              </a:defRPr>
            </a:lvl4pPr>
            <a:lvl5pPr marL="4572000" lvl="4" indent="-711200" algn="l">
              <a:lnSpc>
                <a:spcPct val="16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—"/>
              <a:defRPr sz="4000">
                <a:solidFill>
                  <a:schemeClr val="lt1"/>
                </a:solidFill>
              </a:defRPr>
            </a:lvl5pPr>
            <a:lvl6pPr marL="5486400" lvl="5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00" lvl="6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00" lvl="7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600" lvl="8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206852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0% Image on Right">
  <p:cSld name="100% Image on Righ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50"/>
          <p:cNvSpPr txBox="1">
            <a:spLocks noGrp="1"/>
          </p:cNvSpPr>
          <p:nvPr>
            <p:ph type="title"/>
          </p:nvPr>
        </p:nvSpPr>
        <p:spPr>
          <a:xfrm>
            <a:off x="1828800" y="2210400"/>
            <a:ext cx="126000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266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50"/>
          <p:cNvSpPr txBox="1">
            <a:spLocks noGrp="1"/>
          </p:cNvSpPr>
          <p:nvPr>
            <p:ph type="sldNum" idx="12"/>
          </p:nvPr>
        </p:nvSpPr>
        <p:spPr>
          <a:xfrm>
            <a:off x="1015200" y="12564000"/>
            <a:ext cx="1306580" cy="4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4" name="Google Shape;74;p50"/>
          <p:cNvSpPr txBox="1">
            <a:spLocks noGrp="1"/>
          </p:cNvSpPr>
          <p:nvPr>
            <p:ph type="body" idx="1"/>
          </p:nvPr>
        </p:nvSpPr>
        <p:spPr>
          <a:xfrm>
            <a:off x="1015200" y="892800"/>
            <a:ext cx="112752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914400" lvl="0" indent="-45720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SzPts val="1000"/>
              <a:buNone/>
              <a:defRPr sz="2000" b="1" i="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L="1828800" lvl="1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2pPr>
            <a:lvl3pPr marL="2743200" lvl="2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3pPr>
            <a:lvl4pPr marL="3657600" lvl="3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4pPr>
            <a:lvl5pPr marL="4572000" lvl="4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5pPr>
            <a:lvl6pPr marL="5486400" lvl="5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00" lvl="6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00" lvl="7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600" lvl="8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50"/>
          <p:cNvSpPr txBox="1">
            <a:spLocks noGrp="1"/>
          </p:cNvSpPr>
          <p:nvPr>
            <p:ph type="body" idx="2"/>
          </p:nvPr>
        </p:nvSpPr>
        <p:spPr>
          <a:xfrm>
            <a:off x="1827600" y="3952803"/>
            <a:ext cx="12600000" cy="698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914400" lvl="0" indent="-685800" algn="l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SzPts val="1800"/>
              <a:buChar char="—"/>
              <a:defRPr/>
            </a:lvl1pPr>
            <a:lvl2pPr marL="1828800" lvl="1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2pPr>
            <a:lvl3pPr marL="2743200" lvl="2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3pPr>
            <a:lvl4pPr marL="3657600" lvl="3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4pPr>
            <a:lvl5pPr marL="4572000" lvl="4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5pPr>
            <a:lvl6pPr marL="5486400" lvl="5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00" lvl="6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00" lvl="7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600" lvl="8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6" name="Google Shape;76;p50"/>
          <p:cNvPicPr preferRelativeResize="0">
            <a:picLocks noGrp="1"/>
          </p:cNvPicPr>
          <p:nvPr>
            <p:ph type="pic" idx="3"/>
          </p:nvPr>
        </p:nvPicPr>
        <p:blipFill/>
        <p:spPr>
          <a:xfrm>
            <a:off x="16255205" y="0"/>
            <a:ext cx="8128798" cy="13716000"/>
          </a:xfrm>
          <a:prstGeom prst="rect">
            <a:avLst/>
          </a:prstGeom>
          <a:blipFill rotWithShape="1">
            <a:blip r:embed="rId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</p:pic>
      <p:sp>
        <p:nvSpPr>
          <p:cNvPr id="77" name="Google Shape;77;p50"/>
          <p:cNvSpPr/>
          <p:nvPr/>
        </p:nvSpPr>
        <p:spPr>
          <a:xfrm>
            <a:off x="16255202" y="0"/>
            <a:ext cx="1627200" cy="13716000"/>
          </a:xfrm>
          <a:prstGeom prst="rect">
            <a:avLst/>
          </a:prstGeom>
          <a:gradFill>
            <a:gsLst>
              <a:gs pos="0">
                <a:srgbClr val="2C3A41">
                  <a:alpha val="29803"/>
                </a:srgbClr>
              </a:gs>
              <a:gs pos="100000">
                <a:srgbClr val="2C3A41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8" name="Google Shape;78;p50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96000" y="12700800"/>
            <a:ext cx="1495200" cy="151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887125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 &amp; Text - Image">
  <p:cSld name="Headline &amp; Text - Imag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51"/>
          <p:cNvSpPr/>
          <p:nvPr/>
        </p:nvSpPr>
        <p:spPr>
          <a:xfrm>
            <a:off x="0" y="0"/>
            <a:ext cx="24386400" cy="13716000"/>
          </a:xfrm>
          <a:prstGeom prst="rect">
            <a:avLst/>
          </a:prstGeom>
          <a:gradFill>
            <a:gsLst>
              <a:gs pos="0">
                <a:srgbClr val="2C3A41">
                  <a:alpha val="80000"/>
                </a:srgbClr>
              </a:gs>
              <a:gs pos="100000">
                <a:schemeClr val="dk1"/>
              </a:gs>
            </a:gsLst>
            <a:lin ang="8100000" scaled="0"/>
          </a:gradFill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81;p51"/>
          <p:cNvSpPr txBox="1">
            <a:spLocks noGrp="1"/>
          </p:cNvSpPr>
          <p:nvPr>
            <p:ph type="title"/>
          </p:nvPr>
        </p:nvSpPr>
        <p:spPr>
          <a:xfrm>
            <a:off x="1828800" y="2440800"/>
            <a:ext cx="9756000" cy="88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12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51"/>
          <p:cNvSpPr txBox="1">
            <a:spLocks noGrp="1"/>
          </p:cNvSpPr>
          <p:nvPr>
            <p:ph type="sldNum" idx="12"/>
          </p:nvPr>
        </p:nvSpPr>
        <p:spPr>
          <a:xfrm>
            <a:off x="1015200" y="12564000"/>
            <a:ext cx="1306580" cy="4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16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lvl="1" indent="0" algn="l">
              <a:spcBef>
                <a:spcPts val="0"/>
              </a:spcBef>
              <a:buNone/>
              <a:defRPr sz="16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lvl="2" indent="0" algn="l">
              <a:spcBef>
                <a:spcPts val="0"/>
              </a:spcBef>
              <a:buNone/>
              <a:defRPr sz="16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lvl="3" indent="0" algn="l">
              <a:spcBef>
                <a:spcPts val="0"/>
              </a:spcBef>
              <a:buNone/>
              <a:defRPr sz="16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lvl="4" indent="0" algn="l">
              <a:spcBef>
                <a:spcPts val="0"/>
              </a:spcBef>
              <a:buNone/>
              <a:defRPr sz="16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lvl="5" indent="0" algn="l">
              <a:spcBef>
                <a:spcPts val="0"/>
              </a:spcBef>
              <a:buNone/>
              <a:defRPr sz="16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lvl="6" indent="0" algn="l">
              <a:spcBef>
                <a:spcPts val="0"/>
              </a:spcBef>
              <a:buNone/>
              <a:defRPr sz="16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lvl="7" indent="0" algn="l">
              <a:spcBef>
                <a:spcPts val="0"/>
              </a:spcBef>
              <a:buNone/>
              <a:defRPr sz="16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lvl="8" indent="0" algn="l">
              <a:spcBef>
                <a:spcPts val="0"/>
              </a:spcBef>
              <a:buNone/>
              <a:defRPr sz="16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3" name="Google Shape;83;p51"/>
          <p:cNvSpPr txBox="1">
            <a:spLocks noGrp="1"/>
          </p:cNvSpPr>
          <p:nvPr>
            <p:ph type="body" idx="1"/>
          </p:nvPr>
        </p:nvSpPr>
        <p:spPr>
          <a:xfrm>
            <a:off x="1015200" y="892800"/>
            <a:ext cx="112752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914400" lvl="0" indent="-45720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SzPts val="1000"/>
              <a:buNone/>
              <a:defRPr sz="2000" b="1" i="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L="1828800" lvl="1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2pPr>
            <a:lvl3pPr marL="2743200" lvl="2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3pPr>
            <a:lvl4pPr marL="3657600" lvl="3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4pPr>
            <a:lvl5pPr marL="4572000" lvl="4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5pPr>
            <a:lvl6pPr marL="5486400" lvl="5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00" lvl="6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00" lvl="7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600" lvl="8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51"/>
          <p:cNvSpPr txBox="1">
            <a:spLocks noGrp="1"/>
          </p:cNvSpPr>
          <p:nvPr>
            <p:ph type="body" idx="2"/>
          </p:nvPr>
        </p:nvSpPr>
        <p:spPr>
          <a:xfrm>
            <a:off x="12801600" y="2743800"/>
            <a:ext cx="9756000" cy="85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914400" lvl="0" indent="-711200" algn="l">
              <a:lnSpc>
                <a:spcPct val="160000"/>
              </a:lnSpc>
              <a:spcBef>
                <a:spcPts val="2000"/>
              </a:spcBef>
              <a:spcAft>
                <a:spcPts val="0"/>
              </a:spcAft>
              <a:buSzPts val="2000"/>
              <a:buChar char="—"/>
              <a:defRPr sz="4000">
                <a:solidFill>
                  <a:schemeClr val="lt1"/>
                </a:solidFill>
              </a:defRPr>
            </a:lvl1pPr>
            <a:lvl2pPr marL="1828800" lvl="1" indent="-711200" algn="l">
              <a:lnSpc>
                <a:spcPct val="16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—"/>
              <a:defRPr sz="4000">
                <a:solidFill>
                  <a:schemeClr val="lt1"/>
                </a:solidFill>
              </a:defRPr>
            </a:lvl2pPr>
            <a:lvl3pPr marL="2743200" lvl="2" indent="-711200" algn="l">
              <a:lnSpc>
                <a:spcPct val="16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—"/>
              <a:defRPr sz="4000">
                <a:solidFill>
                  <a:schemeClr val="lt1"/>
                </a:solidFill>
              </a:defRPr>
            </a:lvl3pPr>
            <a:lvl4pPr marL="3657600" lvl="3" indent="-711200" algn="l">
              <a:lnSpc>
                <a:spcPct val="16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—"/>
              <a:defRPr sz="4000">
                <a:solidFill>
                  <a:schemeClr val="lt1"/>
                </a:solidFill>
              </a:defRPr>
            </a:lvl4pPr>
            <a:lvl5pPr marL="4572000" lvl="4" indent="-711200" algn="l">
              <a:lnSpc>
                <a:spcPct val="16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—"/>
              <a:defRPr sz="4000">
                <a:solidFill>
                  <a:schemeClr val="lt1"/>
                </a:solidFill>
              </a:defRPr>
            </a:lvl5pPr>
            <a:lvl6pPr marL="5486400" lvl="5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00" lvl="6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00" lvl="7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600" lvl="8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85" name="Google Shape;85;p51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96000" y="12700800"/>
            <a:ext cx="1495200" cy="151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018205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 &amp; Text">
  <p:cSld name="Headline &amp; Tex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52"/>
          <p:cNvSpPr txBox="1">
            <a:spLocks noGrp="1"/>
          </p:cNvSpPr>
          <p:nvPr>
            <p:ph type="title"/>
          </p:nvPr>
        </p:nvSpPr>
        <p:spPr>
          <a:xfrm>
            <a:off x="1828800" y="2440800"/>
            <a:ext cx="9756000" cy="88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oppins SemiBold"/>
              <a:buNone/>
              <a:defRPr sz="1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2"/>
          <p:cNvSpPr txBox="1">
            <a:spLocks noGrp="1"/>
          </p:cNvSpPr>
          <p:nvPr>
            <p:ph type="sldNum" idx="12"/>
          </p:nvPr>
        </p:nvSpPr>
        <p:spPr>
          <a:xfrm>
            <a:off x="1015200" y="12564000"/>
            <a:ext cx="1306580" cy="4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9" name="Google Shape;89;p52"/>
          <p:cNvSpPr txBox="1">
            <a:spLocks noGrp="1"/>
          </p:cNvSpPr>
          <p:nvPr>
            <p:ph type="body" idx="1"/>
          </p:nvPr>
        </p:nvSpPr>
        <p:spPr>
          <a:xfrm>
            <a:off x="1015200" y="892800"/>
            <a:ext cx="112752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914400" lvl="0" indent="-45720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SzPts val="1000"/>
              <a:buNone/>
              <a:defRPr sz="2000" b="1" i="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L="1828800" lvl="1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2pPr>
            <a:lvl3pPr marL="2743200" lvl="2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3pPr>
            <a:lvl4pPr marL="3657600" lvl="3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4pPr>
            <a:lvl5pPr marL="4572000" lvl="4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5pPr>
            <a:lvl6pPr marL="5486400" lvl="5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00" lvl="6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00" lvl="7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600" lvl="8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90" name="Google Shape;90;p52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96000" y="12700800"/>
            <a:ext cx="1495200" cy="1512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52"/>
          <p:cNvSpPr txBox="1">
            <a:spLocks noGrp="1"/>
          </p:cNvSpPr>
          <p:nvPr>
            <p:ph type="body" idx="2"/>
          </p:nvPr>
        </p:nvSpPr>
        <p:spPr>
          <a:xfrm>
            <a:off x="12801600" y="2743800"/>
            <a:ext cx="9756000" cy="85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914400" lvl="0" indent="-711200" algn="l">
              <a:lnSpc>
                <a:spcPct val="160000"/>
              </a:lnSpc>
              <a:spcBef>
                <a:spcPts val="2000"/>
              </a:spcBef>
              <a:spcAft>
                <a:spcPts val="0"/>
              </a:spcAft>
              <a:buSzPts val="2000"/>
              <a:buChar char="—"/>
              <a:defRPr sz="4000"/>
            </a:lvl1pPr>
            <a:lvl2pPr marL="1828800" lvl="1" indent="-711200" algn="l">
              <a:lnSpc>
                <a:spcPct val="16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—"/>
              <a:defRPr sz="4000"/>
            </a:lvl2pPr>
            <a:lvl3pPr marL="2743200" lvl="2" indent="-711200" algn="l">
              <a:lnSpc>
                <a:spcPct val="16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—"/>
              <a:defRPr sz="4000"/>
            </a:lvl3pPr>
            <a:lvl4pPr marL="3657600" lvl="3" indent="-711200" algn="l">
              <a:lnSpc>
                <a:spcPct val="16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—"/>
              <a:defRPr sz="4000"/>
            </a:lvl4pPr>
            <a:lvl5pPr marL="4572000" lvl="4" indent="-711200" algn="l">
              <a:lnSpc>
                <a:spcPct val="16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—"/>
              <a:defRPr sz="4000"/>
            </a:lvl5pPr>
            <a:lvl6pPr marL="5486400" lvl="5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00" lvl="6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00" lvl="7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600" lvl="8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317361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s">
  <p:cSld name="2 Columns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53"/>
          <p:cNvSpPr txBox="1">
            <a:spLocks noGrp="1"/>
          </p:cNvSpPr>
          <p:nvPr>
            <p:ph type="title"/>
          </p:nvPr>
        </p:nvSpPr>
        <p:spPr>
          <a:xfrm>
            <a:off x="1828800" y="1958400"/>
            <a:ext cx="20728800" cy="14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266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53"/>
          <p:cNvSpPr txBox="1">
            <a:spLocks noGrp="1"/>
          </p:cNvSpPr>
          <p:nvPr>
            <p:ph type="sldNum" idx="12"/>
          </p:nvPr>
        </p:nvSpPr>
        <p:spPr>
          <a:xfrm>
            <a:off x="1015200" y="12564000"/>
            <a:ext cx="1306580" cy="4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5" name="Google Shape;95;p53"/>
          <p:cNvSpPr txBox="1">
            <a:spLocks noGrp="1"/>
          </p:cNvSpPr>
          <p:nvPr>
            <p:ph type="body" idx="1"/>
          </p:nvPr>
        </p:nvSpPr>
        <p:spPr>
          <a:xfrm>
            <a:off x="1015200" y="892800"/>
            <a:ext cx="112752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914400" lvl="0" indent="-45720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SzPts val="1000"/>
              <a:buNone/>
              <a:defRPr sz="2000" b="1" i="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L="1828800" lvl="1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2pPr>
            <a:lvl3pPr marL="2743200" lvl="2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3pPr>
            <a:lvl4pPr marL="3657600" lvl="3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4pPr>
            <a:lvl5pPr marL="4572000" lvl="4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5pPr>
            <a:lvl6pPr marL="5486400" lvl="5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00" lvl="6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00" lvl="7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600" lvl="8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96" name="Google Shape;96;p53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96000" y="12700800"/>
            <a:ext cx="1495200" cy="15120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53"/>
          <p:cNvSpPr txBox="1">
            <a:spLocks noGrp="1"/>
          </p:cNvSpPr>
          <p:nvPr>
            <p:ph type="body" idx="2"/>
          </p:nvPr>
        </p:nvSpPr>
        <p:spPr>
          <a:xfrm>
            <a:off x="1827600" y="3693600"/>
            <a:ext cx="9856800" cy="81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914400" lvl="0" indent="-685800" algn="l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SzPts val="1800"/>
              <a:buChar char="—"/>
              <a:defRPr/>
            </a:lvl1pPr>
            <a:lvl2pPr marL="1828800" lvl="1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2pPr>
            <a:lvl3pPr marL="2743200" lvl="2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3pPr>
            <a:lvl4pPr marL="3657600" lvl="3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4pPr>
            <a:lvl5pPr marL="4572000" lvl="4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5pPr>
            <a:lvl6pPr marL="5486400" lvl="5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00" lvl="6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00" lvl="7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600" lvl="8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8" name="Google Shape;98;p53"/>
          <p:cNvSpPr txBox="1">
            <a:spLocks noGrp="1"/>
          </p:cNvSpPr>
          <p:nvPr>
            <p:ph type="body" idx="3"/>
          </p:nvPr>
        </p:nvSpPr>
        <p:spPr>
          <a:xfrm>
            <a:off x="12700800" y="3693600"/>
            <a:ext cx="9856800" cy="81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914400" lvl="0" indent="-685800" algn="l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SzPts val="1800"/>
              <a:buChar char="—"/>
              <a:defRPr/>
            </a:lvl1pPr>
            <a:lvl2pPr marL="1828800" lvl="1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2pPr>
            <a:lvl3pPr marL="2743200" lvl="2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3pPr>
            <a:lvl4pPr marL="3657600" lvl="3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4pPr>
            <a:lvl5pPr marL="4572000" lvl="4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5pPr>
            <a:lvl6pPr marL="5486400" lvl="5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00" lvl="6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00" lvl="7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600" lvl="8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152247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s">
  <p:cSld name="3 Columns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4"/>
          <p:cNvSpPr txBox="1">
            <a:spLocks noGrp="1"/>
          </p:cNvSpPr>
          <p:nvPr>
            <p:ph type="title"/>
          </p:nvPr>
        </p:nvSpPr>
        <p:spPr>
          <a:xfrm>
            <a:off x="1828800" y="1958400"/>
            <a:ext cx="20728800" cy="14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266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54"/>
          <p:cNvSpPr txBox="1">
            <a:spLocks noGrp="1"/>
          </p:cNvSpPr>
          <p:nvPr>
            <p:ph type="sldNum" idx="12"/>
          </p:nvPr>
        </p:nvSpPr>
        <p:spPr>
          <a:xfrm>
            <a:off x="1015200" y="12564000"/>
            <a:ext cx="1306580" cy="4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2" name="Google Shape;102;p54"/>
          <p:cNvSpPr txBox="1">
            <a:spLocks noGrp="1"/>
          </p:cNvSpPr>
          <p:nvPr>
            <p:ph type="body" idx="1"/>
          </p:nvPr>
        </p:nvSpPr>
        <p:spPr>
          <a:xfrm>
            <a:off x="1015200" y="892800"/>
            <a:ext cx="112752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914400" lvl="0" indent="-45720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SzPts val="1000"/>
              <a:buNone/>
              <a:defRPr sz="2000" b="1" i="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L="1828800" lvl="1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2pPr>
            <a:lvl3pPr marL="2743200" lvl="2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3pPr>
            <a:lvl4pPr marL="3657600" lvl="3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4pPr>
            <a:lvl5pPr marL="4572000" lvl="4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5pPr>
            <a:lvl6pPr marL="5486400" lvl="5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00" lvl="6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00" lvl="7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600" lvl="8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03" name="Google Shape;103;p54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96000" y="12700800"/>
            <a:ext cx="1495200" cy="151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54"/>
          <p:cNvSpPr txBox="1">
            <a:spLocks noGrp="1"/>
          </p:cNvSpPr>
          <p:nvPr>
            <p:ph type="body" idx="2"/>
          </p:nvPr>
        </p:nvSpPr>
        <p:spPr>
          <a:xfrm>
            <a:off x="1827600" y="3693600"/>
            <a:ext cx="6264000" cy="81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914400" lvl="0" indent="-685800" algn="l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SzPts val="1800"/>
              <a:buChar char="—"/>
              <a:defRPr/>
            </a:lvl1pPr>
            <a:lvl2pPr marL="1828800" lvl="1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2pPr>
            <a:lvl3pPr marL="2743200" lvl="2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3pPr>
            <a:lvl4pPr marL="3657600" lvl="3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4pPr>
            <a:lvl5pPr marL="4572000" lvl="4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5pPr>
            <a:lvl6pPr marL="5486400" lvl="5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00" lvl="6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00" lvl="7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600" lvl="8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5" name="Google Shape;105;p54"/>
          <p:cNvSpPr txBox="1">
            <a:spLocks noGrp="1"/>
          </p:cNvSpPr>
          <p:nvPr>
            <p:ph type="body" idx="3"/>
          </p:nvPr>
        </p:nvSpPr>
        <p:spPr>
          <a:xfrm>
            <a:off x="16293600" y="3693600"/>
            <a:ext cx="6264000" cy="81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914400" lvl="0" indent="-685800" algn="l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SzPts val="1800"/>
              <a:buChar char="—"/>
              <a:defRPr/>
            </a:lvl1pPr>
            <a:lvl2pPr marL="1828800" lvl="1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2pPr>
            <a:lvl3pPr marL="2743200" lvl="2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3pPr>
            <a:lvl4pPr marL="3657600" lvl="3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4pPr>
            <a:lvl5pPr marL="4572000" lvl="4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5pPr>
            <a:lvl6pPr marL="5486400" lvl="5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00" lvl="6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00" lvl="7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600" lvl="8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6" name="Google Shape;106;p54"/>
          <p:cNvSpPr txBox="1">
            <a:spLocks noGrp="1"/>
          </p:cNvSpPr>
          <p:nvPr>
            <p:ph type="body" idx="4"/>
          </p:nvPr>
        </p:nvSpPr>
        <p:spPr>
          <a:xfrm>
            <a:off x="9060000" y="3693600"/>
            <a:ext cx="6264000" cy="81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914400" lvl="0" indent="-685800" algn="l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SzPts val="1800"/>
              <a:buChar char="—"/>
              <a:defRPr/>
            </a:lvl1pPr>
            <a:lvl2pPr marL="1828800" lvl="1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2pPr>
            <a:lvl3pPr marL="2743200" lvl="2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3pPr>
            <a:lvl4pPr marL="3657600" lvl="3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4pPr>
            <a:lvl5pPr marL="4572000" lvl="4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5pPr>
            <a:lvl6pPr marL="5486400" lvl="5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00" lvl="6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00" lvl="7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600" lvl="8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186781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ody - Image">
  <p:cSld name="Title + Body - Imag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5"/>
          <p:cNvSpPr/>
          <p:nvPr/>
        </p:nvSpPr>
        <p:spPr>
          <a:xfrm>
            <a:off x="0" y="0"/>
            <a:ext cx="24386400" cy="13716000"/>
          </a:xfrm>
          <a:prstGeom prst="rect">
            <a:avLst/>
          </a:prstGeom>
          <a:gradFill>
            <a:gsLst>
              <a:gs pos="0">
                <a:srgbClr val="2C3A41">
                  <a:alpha val="80000"/>
                </a:srgbClr>
              </a:gs>
              <a:gs pos="100000">
                <a:schemeClr val="dk1"/>
              </a:gs>
            </a:gsLst>
            <a:lin ang="8100000" scaled="0"/>
          </a:gradFill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55"/>
          <p:cNvSpPr txBox="1">
            <a:spLocks noGrp="1"/>
          </p:cNvSpPr>
          <p:nvPr>
            <p:ph type="title"/>
          </p:nvPr>
        </p:nvSpPr>
        <p:spPr>
          <a:xfrm>
            <a:off x="1828800" y="3204000"/>
            <a:ext cx="15242400" cy="48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12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55"/>
          <p:cNvSpPr txBox="1">
            <a:spLocks noGrp="1"/>
          </p:cNvSpPr>
          <p:nvPr>
            <p:ph type="sldNum" idx="12"/>
          </p:nvPr>
        </p:nvSpPr>
        <p:spPr>
          <a:xfrm>
            <a:off x="1015200" y="12564000"/>
            <a:ext cx="1306580" cy="4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16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lvl="1" indent="0" algn="l">
              <a:spcBef>
                <a:spcPts val="0"/>
              </a:spcBef>
              <a:buNone/>
              <a:defRPr sz="16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lvl="2" indent="0" algn="l">
              <a:spcBef>
                <a:spcPts val="0"/>
              </a:spcBef>
              <a:buNone/>
              <a:defRPr sz="16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lvl="3" indent="0" algn="l">
              <a:spcBef>
                <a:spcPts val="0"/>
              </a:spcBef>
              <a:buNone/>
              <a:defRPr sz="16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lvl="4" indent="0" algn="l">
              <a:spcBef>
                <a:spcPts val="0"/>
              </a:spcBef>
              <a:buNone/>
              <a:defRPr sz="16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lvl="5" indent="0" algn="l">
              <a:spcBef>
                <a:spcPts val="0"/>
              </a:spcBef>
              <a:buNone/>
              <a:defRPr sz="16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lvl="6" indent="0" algn="l">
              <a:spcBef>
                <a:spcPts val="0"/>
              </a:spcBef>
              <a:buNone/>
              <a:defRPr sz="16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lvl="7" indent="0" algn="l">
              <a:spcBef>
                <a:spcPts val="0"/>
              </a:spcBef>
              <a:buNone/>
              <a:defRPr sz="16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lvl="8" indent="0" algn="l">
              <a:spcBef>
                <a:spcPts val="0"/>
              </a:spcBef>
              <a:buNone/>
              <a:defRPr sz="16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1" name="Google Shape;111;p55"/>
          <p:cNvSpPr txBox="1">
            <a:spLocks noGrp="1"/>
          </p:cNvSpPr>
          <p:nvPr>
            <p:ph type="body" idx="1"/>
          </p:nvPr>
        </p:nvSpPr>
        <p:spPr>
          <a:xfrm>
            <a:off x="1015200" y="892800"/>
            <a:ext cx="112752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914400" lvl="0" indent="-45720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SzPts val="1000"/>
              <a:buNone/>
              <a:defRPr sz="2000" b="1" i="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L="1828800" lvl="1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2pPr>
            <a:lvl3pPr marL="2743200" lvl="2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3pPr>
            <a:lvl4pPr marL="3657600" lvl="3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4pPr>
            <a:lvl5pPr marL="4572000" lvl="4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5pPr>
            <a:lvl6pPr marL="5486400" lvl="5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00" lvl="6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00" lvl="7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600" lvl="8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55"/>
          <p:cNvSpPr txBox="1">
            <a:spLocks noGrp="1"/>
          </p:cNvSpPr>
          <p:nvPr>
            <p:ph type="body" idx="2"/>
          </p:nvPr>
        </p:nvSpPr>
        <p:spPr>
          <a:xfrm>
            <a:off x="3124800" y="8202304"/>
            <a:ext cx="10360800" cy="33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914400" lvl="0" indent="-457200" algn="l">
              <a:lnSpc>
                <a:spcPct val="160000"/>
              </a:lnSpc>
              <a:spcBef>
                <a:spcPts val="2000"/>
              </a:spcBef>
              <a:spcAft>
                <a:spcPts val="0"/>
              </a:spcAft>
              <a:buSzPts val="2000"/>
              <a:buNone/>
              <a:defRPr sz="4000">
                <a:solidFill>
                  <a:schemeClr val="lt1"/>
                </a:solidFill>
              </a:defRPr>
            </a:lvl1pPr>
            <a:lvl2pPr marL="1828800" lvl="1" indent="-711200" algn="l">
              <a:lnSpc>
                <a:spcPct val="16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—"/>
              <a:defRPr sz="4000">
                <a:solidFill>
                  <a:schemeClr val="lt1"/>
                </a:solidFill>
              </a:defRPr>
            </a:lvl2pPr>
            <a:lvl3pPr marL="2743200" lvl="2" indent="-711200" algn="l">
              <a:lnSpc>
                <a:spcPct val="16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—"/>
              <a:defRPr sz="4000">
                <a:solidFill>
                  <a:schemeClr val="lt1"/>
                </a:solidFill>
              </a:defRPr>
            </a:lvl3pPr>
            <a:lvl4pPr marL="3657600" lvl="3" indent="-711200" algn="l">
              <a:lnSpc>
                <a:spcPct val="16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—"/>
              <a:defRPr sz="4000">
                <a:solidFill>
                  <a:schemeClr val="lt1"/>
                </a:solidFill>
              </a:defRPr>
            </a:lvl4pPr>
            <a:lvl5pPr marL="4572000" lvl="4" indent="-711200" algn="l">
              <a:lnSpc>
                <a:spcPct val="16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—"/>
              <a:defRPr sz="4000">
                <a:solidFill>
                  <a:schemeClr val="lt1"/>
                </a:solidFill>
              </a:defRPr>
            </a:lvl5pPr>
            <a:lvl6pPr marL="5486400" lvl="5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00" lvl="6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00" lvl="7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600" lvl="8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13" name="Google Shape;113;p55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96000" y="12700800"/>
            <a:ext cx="1495200" cy="151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55"/>
          <p:cNvSpPr txBox="1">
            <a:spLocks noGrp="1"/>
          </p:cNvSpPr>
          <p:nvPr>
            <p:ph type="body" idx="3"/>
          </p:nvPr>
        </p:nvSpPr>
        <p:spPr>
          <a:xfrm>
            <a:off x="1828800" y="8630412"/>
            <a:ext cx="914400" cy="5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914400" lvl="0" indent="-457200" algn="l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SzPts val="1600"/>
              <a:buNone/>
              <a:defRPr/>
            </a:lvl1pPr>
            <a:lvl2pPr marL="1828800" lvl="1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2pPr>
            <a:lvl3pPr marL="2743200" lvl="2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3pPr>
            <a:lvl4pPr marL="3657600" lvl="3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4pPr>
            <a:lvl5pPr marL="4572000" lvl="4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5pPr>
            <a:lvl6pPr marL="5486400" lvl="5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00" lvl="6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00" lvl="7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600" lvl="8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550748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ifork - Image">
  <p:cSld name="Trifork - Imag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6"/>
          <p:cNvSpPr/>
          <p:nvPr/>
        </p:nvSpPr>
        <p:spPr>
          <a:xfrm>
            <a:off x="0" y="0"/>
            <a:ext cx="24386400" cy="13716000"/>
          </a:xfrm>
          <a:prstGeom prst="rect">
            <a:avLst/>
          </a:prstGeom>
          <a:gradFill>
            <a:gsLst>
              <a:gs pos="0">
                <a:srgbClr val="2C3A41">
                  <a:alpha val="80000"/>
                </a:srgbClr>
              </a:gs>
              <a:gs pos="100000">
                <a:schemeClr val="dk1"/>
              </a:gs>
            </a:gsLst>
            <a:lin ang="8100000" scaled="0"/>
          </a:gradFill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7" name="Google Shape;117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24332" y="6300000"/>
            <a:ext cx="7547200" cy="763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357179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se">
  <p:cSld name="Case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57"/>
          <p:cNvSpPr txBox="1">
            <a:spLocks noGrp="1"/>
          </p:cNvSpPr>
          <p:nvPr>
            <p:ph type="title"/>
          </p:nvPr>
        </p:nvSpPr>
        <p:spPr>
          <a:xfrm>
            <a:off x="1828800" y="2210400"/>
            <a:ext cx="114552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266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57"/>
          <p:cNvSpPr txBox="1">
            <a:spLocks noGrp="1"/>
          </p:cNvSpPr>
          <p:nvPr>
            <p:ph type="sldNum" idx="12"/>
          </p:nvPr>
        </p:nvSpPr>
        <p:spPr>
          <a:xfrm>
            <a:off x="1015200" y="12564000"/>
            <a:ext cx="1306580" cy="4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1" name="Google Shape;121;p57"/>
          <p:cNvSpPr txBox="1">
            <a:spLocks noGrp="1"/>
          </p:cNvSpPr>
          <p:nvPr>
            <p:ph type="body" idx="1"/>
          </p:nvPr>
        </p:nvSpPr>
        <p:spPr>
          <a:xfrm>
            <a:off x="1015200" y="892800"/>
            <a:ext cx="112752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914400" lvl="0" indent="-45720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SzPts val="1000"/>
              <a:buNone/>
              <a:defRPr sz="2000" b="1" i="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L="1828800" lvl="1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2pPr>
            <a:lvl3pPr marL="2743200" lvl="2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3pPr>
            <a:lvl4pPr marL="3657600" lvl="3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4pPr>
            <a:lvl5pPr marL="4572000" lvl="4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5pPr>
            <a:lvl6pPr marL="5486400" lvl="5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00" lvl="6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00" lvl="7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600" lvl="8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57"/>
          <p:cNvSpPr txBox="1">
            <a:spLocks noGrp="1"/>
          </p:cNvSpPr>
          <p:nvPr>
            <p:ph type="body" idx="2"/>
          </p:nvPr>
        </p:nvSpPr>
        <p:spPr>
          <a:xfrm>
            <a:off x="1827600" y="3952800"/>
            <a:ext cx="11455200" cy="49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914400" lvl="0" indent="-685800" algn="l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SzPts val="1800"/>
              <a:buChar char="—"/>
              <a:defRPr/>
            </a:lvl1pPr>
            <a:lvl2pPr marL="1828800" lvl="1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2pPr>
            <a:lvl3pPr marL="2743200" lvl="2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3pPr>
            <a:lvl4pPr marL="3657600" lvl="3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4pPr>
            <a:lvl5pPr marL="4572000" lvl="4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5pPr>
            <a:lvl6pPr marL="5486400" lvl="5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00" lvl="6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00" lvl="7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600" lvl="8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3" name="Google Shape;123;p57"/>
          <p:cNvSpPr>
            <a:spLocks noGrp="1"/>
          </p:cNvSpPr>
          <p:nvPr>
            <p:ph type="pic" idx="3"/>
          </p:nvPr>
        </p:nvSpPr>
        <p:spPr>
          <a:xfrm>
            <a:off x="14500800" y="813600"/>
            <a:ext cx="9064800" cy="12088800"/>
          </a:xfrm>
          <a:prstGeom prst="roundRect">
            <a:avLst>
              <a:gd name="adj" fmla="val 4456"/>
            </a:avLst>
          </a:prstGeom>
          <a:gradFill>
            <a:gsLst>
              <a:gs pos="0">
                <a:schemeClr val="accent4"/>
              </a:gs>
              <a:gs pos="100000">
                <a:schemeClr val="accent3"/>
              </a:gs>
            </a:gsLst>
            <a:lin ang="8100000" scaled="0"/>
          </a:gradFill>
          <a:ln>
            <a:noFill/>
          </a:ln>
        </p:spPr>
      </p:sp>
      <p:sp>
        <p:nvSpPr>
          <p:cNvPr id="124" name="Google Shape;124;p57"/>
          <p:cNvSpPr txBox="1">
            <a:spLocks noGrp="1"/>
          </p:cNvSpPr>
          <p:nvPr>
            <p:ph type="body" idx="4"/>
          </p:nvPr>
        </p:nvSpPr>
        <p:spPr>
          <a:xfrm>
            <a:off x="1827600" y="9957600"/>
            <a:ext cx="3808800" cy="20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914400" lvl="0" indent="-45720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4000"/>
              <a:buNone/>
              <a:defRPr sz="8000" b="1" i="0">
                <a:solidFill>
                  <a:srgbClr val="2C3A4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L="1828800" lvl="1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2pPr>
            <a:lvl3pPr marL="2743200" lvl="2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3pPr>
            <a:lvl4pPr marL="3657600" lvl="3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4pPr>
            <a:lvl5pPr marL="4572000" lvl="4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5pPr>
            <a:lvl6pPr marL="5486400" lvl="5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00" lvl="6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00" lvl="7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600" lvl="8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5" name="Google Shape;125;p57"/>
          <p:cNvSpPr txBox="1">
            <a:spLocks noGrp="1"/>
          </p:cNvSpPr>
          <p:nvPr>
            <p:ph type="body" idx="5"/>
          </p:nvPr>
        </p:nvSpPr>
        <p:spPr>
          <a:xfrm>
            <a:off x="1828800" y="11786400"/>
            <a:ext cx="3808800" cy="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914400" lvl="0" indent="-45720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1000"/>
              <a:buNone/>
              <a:defRPr sz="2000" b="1" i="0">
                <a:solidFill>
                  <a:srgbClr val="2C3A4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L="1828800" lvl="1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2pPr>
            <a:lvl3pPr marL="2743200" lvl="2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3pPr>
            <a:lvl4pPr marL="3657600" lvl="3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4pPr>
            <a:lvl5pPr marL="4572000" lvl="4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5pPr>
            <a:lvl6pPr marL="5486400" lvl="5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00" lvl="6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00" lvl="7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600" lvl="8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6" name="Google Shape;126;p57"/>
          <p:cNvSpPr txBox="1">
            <a:spLocks noGrp="1"/>
          </p:cNvSpPr>
          <p:nvPr>
            <p:ph type="body" idx="6"/>
          </p:nvPr>
        </p:nvSpPr>
        <p:spPr>
          <a:xfrm>
            <a:off x="5636400" y="9957600"/>
            <a:ext cx="3808800" cy="20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914400" lvl="0" indent="-45720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4000"/>
              <a:buNone/>
              <a:defRPr sz="8000" b="1" i="0">
                <a:solidFill>
                  <a:srgbClr val="2C3A4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L="1828800" lvl="1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2pPr>
            <a:lvl3pPr marL="2743200" lvl="2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3pPr>
            <a:lvl4pPr marL="3657600" lvl="3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4pPr>
            <a:lvl5pPr marL="4572000" lvl="4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5pPr>
            <a:lvl6pPr marL="5486400" lvl="5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00" lvl="6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00" lvl="7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600" lvl="8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7" name="Google Shape;127;p57"/>
          <p:cNvSpPr txBox="1">
            <a:spLocks noGrp="1"/>
          </p:cNvSpPr>
          <p:nvPr>
            <p:ph type="body" idx="7"/>
          </p:nvPr>
        </p:nvSpPr>
        <p:spPr>
          <a:xfrm>
            <a:off x="5637600" y="11786400"/>
            <a:ext cx="3808800" cy="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914400" lvl="0" indent="-45720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1000"/>
              <a:buNone/>
              <a:defRPr sz="2000" b="1" i="0">
                <a:solidFill>
                  <a:srgbClr val="2C3A4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L="1828800" lvl="1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2pPr>
            <a:lvl3pPr marL="2743200" lvl="2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3pPr>
            <a:lvl4pPr marL="3657600" lvl="3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4pPr>
            <a:lvl5pPr marL="4572000" lvl="4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5pPr>
            <a:lvl6pPr marL="5486400" lvl="5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00" lvl="6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00" lvl="7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600" lvl="8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8" name="Google Shape;128;p57"/>
          <p:cNvSpPr txBox="1">
            <a:spLocks noGrp="1"/>
          </p:cNvSpPr>
          <p:nvPr>
            <p:ph type="body" idx="8"/>
          </p:nvPr>
        </p:nvSpPr>
        <p:spPr>
          <a:xfrm>
            <a:off x="9442800" y="9957600"/>
            <a:ext cx="3808800" cy="20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914400" lvl="0" indent="-45720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4000"/>
              <a:buNone/>
              <a:defRPr sz="8000" b="1" i="0">
                <a:solidFill>
                  <a:srgbClr val="2C3A4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L="1828800" lvl="1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2pPr>
            <a:lvl3pPr marL="2743200" lvl="2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3pPr>
            <a:lvl4pPr marL="3657600" lvl="3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4pPr>
            <a:lvl5pPr marL="4572000" lvl="4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5pPr>
            <a:lvl6pPr marL="5486400" lvl="5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00" lvl="6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00" lvl="7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600" lvl="8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9" name="Google Shape;129;p57"/>
          <p:cNvSpPr txBox="1">
            <a:spLocks noGrp="1"/>
          </p:cNvSpPr>
          <p:nvPr>
            <p:ph type="body" idx="9"/>
          </p:nvPr>
        </p:nvSpPr>
        <p:spPr>
          <a:xfrm>
            <a:off x="9444000" y="11786400"/>
            <a:ext cx="3808800" cy="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914400" lvl="0" indent="-45720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1000"/>
              <a:buNone/>
              <a:defRPr sz="2000" b="1" i="0">
                <a:solidFill>
                  <a:srgbClr val="2C3A4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L="1828800" lvl="1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2pPr>
            <a:lvl3pPr marL="2743200" lvl="2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3pPr>
            <a:lvl4pPr marL="3657600" lvl="3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4pPr>
            <a:lvl5pPr marL="4572000" lvl="4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5pPr>
            <a:lvl6pPr marL="5486400" lvl="5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00" lvl="6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00" lvl="7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600" lvl="8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171537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Body Indent">
  <p:cSld name="Divider - Body Inde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8"/>
          <p:cNvSpPr txBox="1">
            <a:spLocks noGrp="1"/>
          </p:cNvSpPr>
          <p:nvPr>
            <p:ph type="ctrTitle"/>
          </p:nvPr>
        </p:nvSpPr>
        <p:spPr>
          <a:xfrm>
            <a:off x="1828800" y="3175200"/>
            <a:ext cx="8848800" cy="35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oppins SemiBold"/>
              <a:buNone/>
              <a:defRPr sz="1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58"/>
          <p:cNvSpPr txBox="1">
            <a:spLocks noGrp="1"/>
          </p:cNvSpPr>
          <p:nvPr>
            <p:ph type="subTitle" idx="1"/>
          </p:nvPr>
        </p:nvSpPr>
        <p:spPr>
          <a:xfrm>
            <a:off x="3758400" y="7516800"/>
            <a:ext cx="6919200" cy="44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45454"/>
              </a:lnSpc>
              <a:spcBef>
                <a:spcPts val="3200"/>
              </a:spcBef>
              <a:spcAft>
                <a:spcPts val="0"/>
              </a:spcAft>
              <a:buSzPts val="2200"/>
              <a:buNone/>
              <a:defRPr sz="4400"/>
            </a:lvl1pPr>
            <a:lvl2pPr lvl="1" algn="ctr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2000"/>
              <a:buNone/>
              <a:defRPr sz="4000"/>
            </a:lvl2pPr>
            <a:lvl3pPr lvl="2" algn="ctr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3200"/>
            </a:lvl4pPr>
            <a:lvl5pPr lvl="4" algn="ctr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32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/>
            </a:lvl6pPr>
            <a:lvl7pPr lvl="6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/>
            </a:lvl7pPr>
            <a:lvl8pPr lvl="7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/>
            </a:lvl8pPr>
            <a:lvl9pPr lvl="8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/>
            </a:lvl9pPr>
          </a:lstStyle>
          <a:p>
            <a:endParaRPr/>
          </a:p>
        </p:txBody>
      </p:sp>
      <p:sp>
        <p:nvSpPr>
          <p:cNvPr id="133" name="Google Shape;133;p58"/>
          <p:cNvSpPr txBox="1">
            <a:spLocks noGrp="1"/>
          </p:cNvSpPr>
          <p:nvPr>
            <p:ph type="sldNum" idx="12"/>
          </p:nvPr>
        </p:nvSpPr>
        <p:spPr>
          <a:xfrm>
            <a:off x="1015200" y="12564000"/>
            <a:ext cx="1495200" cy="4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4" name="Google Shape;134;p58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600" y="612000"/>
            <a:ext cx="1994400" cy="20168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58"/>
          <p:cNvSpPr txBox="1">
            <a:spLocks noGrp="1"/>
          </p:cNvSpPr>
          <p:nvPr>
            <p:ph type="body" idx="2"/>
          </p:nvPr>
        </p:nvSpPr>
        <p:spPr>
          <a:xfrm>
            <a:off x="1828800" y="8001304"/>
            <a:ext cx="1317600" cy="5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914400" lvl="0" indent="-457200" algn="l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SzPts val="1600"/>
              <a:buNone/>
              <a:defRPr/>
            </a:lvl1pPr>
            <a:lvl2pPr marL="1828800" lvl="1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2pPr>
            <a:lvl3pPr marL="2743200" lvl="2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3pPr>
            <a:lvl4pPr marL="3657600" lvl="3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4pPr>
            <a:lvl5pPr marL="4572000" lvl="4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5pPr>
            <a:lvl6pPr marL="5486400" lvl="5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00" lvl="6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00" lvl="7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600" lvl="8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36" name="Google Shape;136;p58"/>
          <p:cNvPicPr preferRelativeResize="0">
            <a:picLocks noGrp="1"/>
          </p:cNvPicPr>
          <p:nvPr>
            <p:ph type="pic" idx="3"/>
          </p:nvPr>
        </p:nvPicPr>
        <p:blipFill/>
        <p:spPr>
          <a:xfrm>
            <a:off x="11901600" y="1216800"/>
            <a:ext cx="11275200" cy="11275200"/>
          </a:xfrm>
          <a:prstGeom prst="roundRect">
            <a:avLst>
              <a:gd name="adj" fmla="val 3603"/>
            </a:avLst>
          </a:prstGeom>
          <a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99409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w/ Label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743DD-1C7E-BF98-9FB0-98732D9421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28800" y="2793600"/>
            <a:ext cx="10893600" cy="2289600"/>
          </a:xfrm>
        </p:spPr>
        <p:txBody>
          <a:bodyPr lIns="0" tIns="0" rIns="0" bIns="0" anchor="t">
            <a:normAutofit/>
          </a:bodyPr>
          <a:lstStyle/>
          <a:p>
            <a:r>
              <a:rPr lang="en-GB" dirty="0"/>
              <a:t>Title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5CAC3E-D273-8D7A-6998-BA7247B5E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15C3A-03EB-F44E-AF21-A5C71E373AA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59FD29E-3DD9-BA5B-2F7D-87A87A00F3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28800" y="2224800"/>
            <a:ext cx="10893600" cy="5832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ts val="2400"/>
              </a:lnSpc>
              <a:buNone/>
              <a:defRPr sz="2000" b="1" i="0" spc="30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2421602-E917-A82E-A456-B145976D5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7600" y="5018403"/>
            <a:ext cx="10893600" cy="698399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3A77A74-5B60-35F0-29F1-5435BA5EFBE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4500800" y="813600"/>
            <a:ext cx="9064800" cy="12088800"/>
          </a:xfrm>
          <a:prstGeom prst="roundRect">
            <a:avLst>
              <a:gd name="adj" fmla="val 4456"/>
            </a:avLst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 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AA95BB50-41F2-5087-720C-4335AFEF657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3600" y="612000"/>
            <a:ext cx="1994400" cy="20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77807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- Left">
  <p:cSld name="Image - Left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59"/>
          <p:cNvSpPr txBox="1">
            <a:spLocks noGrp="1"/>
          </p:cNvSpPr>
          <p:nvPr>
            <p:ph type="title"/>
          </p:nvPr>
        </p:nvSpPr>
        <p:spPr>
          <a:xfrm>
            <a:off x="11102400" y="2210400"/>
            <a:ext cx="114552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266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59"/>
          <p:cNvSpPr txBox="1">
            <a:spLocks noGrp="1"/>
          </p:cNvSpPr>
          <p:nvPr>
            <p:ph type="body" idx="1"/>
          </p:nvPr>
        </p:nvSpPr>
        <p:spPr>
          <a:xfrm>
            <a:off x="11102400" y="1461600"/>
            <a:ext cx="114552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914400" lvl="0" indent="-45720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SzPts val="1000"/>
              <a:buNone/>
              <a:defRPr sz="2000" b="1" i="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L="1828800" lvl="1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2pPr>
            <a:lvl3pPr marL="2743200" lvl="2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3pPr>
            <a:lvl4pPr marL="3657600" lvl="3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4pPr>
            <a:lvl5pPr marL="4572000" lvl="4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5pPr>
            <a:lvl6pPr marL="5486400" lvl="5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00" lvl="6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00" lvl="7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600" lvl="8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0" name="Google Shape;140;p59"/>
          <p:cNvSpPr txBox="1">
            <a:spLocks noGrp="1"/>
          </p:cNvSpPr>
          <p:nvPr>
            <p:ph type="body" idx="2"/>
          </p:nvPr>
        </p:nvSpPr>
        <p:spPr>
          <a:xfrm>
            <a:off x="11102400" y="3952803"/>
            <a:ext cx="11455200" cy="698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914400" lvl="0" indent="-685800" algn="l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SzPts val="1800"/>
              <a:buChar char="—"/>
              <a:defRPr/>
            </a:lvl1pPr>
            <a:lvl2pPr marL="1828800" lvl="1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2pPr>
            <a:lvl3pPr marL="2743200" lvl="2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3pPr>
            <a:lvl4pPr marL="3657600" lvl="3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4pPr>
            <a:lvl5pPr marL="4572000" lvl="4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5pPr>
            <a:lvl6pPr marL="5486400" lvl="5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00" lvl="6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00" lvl="7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600" lvl="8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41" name="Google Shape;141;p59"/>
          <p:cNvPicPr preferRelativeResize="0">
            <a:picLocks noGrp="1"/>
          </p:cNvPicPr>
          <p:nvPr>
            <p:ph type="pic" idx="3"/>
          </p:nvPr>
        </p:nvPicPr>
        <p:blipFill/>
        <p:spPr>
          <a:xfrm>
            <a:off x="813600" y="813600"/>
            <a:ext cx="9064800" cy="12088800"/>
          </a:xfrm>
          <a:prstGeom prst="roundRect">
            <a:avLst>
              <a:gd name="adj" fmla="val 4456"/>
            </a:avLst>
          </a:prstGeom>
          <a:blipFill rotWithShape="1">
            <a:blip r:embed="rId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</p:pic>
      <p:pic>
        <p:nvPicPr>
          <p:cNvPr id="142" name="Google Shape;142;p59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96000" y="12700800"/>
            <a:ext cx="1495200" cy="151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961548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0% Image on Left">
  <p:cSld name="100% Image on Left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60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3" y="0"/>
            <a:ext cx="8128798" cy="13716000"/>
          </a:xfrm>
          <a:prstGeom prst="rect">
            <a:avLst/>
          </a:prstGeom>
          <a:blipFill rotWithShape="1">
            <a:blip r:embed="rId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</p:pic>
      <p:sp>
        <p:nvSpPr>
          <p:cNvPr id="145" name="Google Shape;145;p60"/>
          <p:cNvSpPr txBox="1">
            <a:spLocks noGrp="1"/>
          </p:cNvSpPr>
          <p:nvPr>
            <p:ph type="title"/>
          </p:nvPr>
        </p:nvSpPr>
        <p:spPr>
          <a:xfrm>
            <a:off x="9957600" y="2210400"/>
            <a:ext cx="126000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266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60"/>
          <p:cNvSpPr txBox="1">
            <a:spLocks noGrp="1"/>
          </p:cNvSpPr>
          <p:nvPr>
            <p:ph type="body" idx="1"/>
          </p:nvPr>
        </p:nvSpPr>
        <p:spPr>
          <a:xfrm>
            <a:off x="9957600" y="1461600"/>
            <a:ext cx="126000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914400" lvl="0" indent="-45720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SzPts val="1000"/>
              <a:buNone/>
              <a:defRPr sz="2000" b="1" i="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L="1828800" lvl="1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2pPr>
            <a:lvl3pPr marL="2743200" lvl="2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3pPr>
            <a:lvl4pPr marL="3657600" lvl="3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4pPr>
            <a:lvl5pPr marL="4572000" lvl="4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5pPr>
            <a:lvl6pPr marL="5486400" lvl="5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00" lvl="6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00" lvl="7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600" lvl="8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7" name="Google Shape;147;p60"/>
          <p:cNvSpPr txBox="1">
            <a:spLocks noGrp="1"/>
          </p:cNvSpPr>
          <p:nvPr>
            <p:ph type="body" idx="3"/>
          </p:nvPr>
        </p:nvSpPr>
        <p:spPr>
          <a:xfrm>
            <a:off x="9957600" y="3952803"/>
            <a:ext cx="12600000" cy="698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914400" lvl="0" indent="-685800" algn="l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SzPts val="1800"/>
              <a:buChar char="—"/>
              <a:defRPr/>
            </a:lvl1pPr>
            <a:lvl2pPr marL="1828800" lvl="1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2pPr>
            <a:lvl3pPr marL="2743200" lvl="2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3pPr>
            <a:lvl4pPr marL="3657600" lvl="3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4pPr>
            <a:lvl5pPr marL="4572000" lvl="4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5pPr>
            <a:lvl6pPr marL="5486400" lvl="5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00" lvl="6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00" lvl="7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600" lvl="8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8" name="Google Shape;148;p60"/>
          <p:cNvSpPr/>
          <p:nvPr/>
        </p:nvSpPr>
        <p:spPr>
          <a:xfrm>
            <a:off x="6501598" y="0"/>
            <a:ext cx="1627200" cy="13716000"/>
          </a:xfrm>
          <a:prstGeom prst="rect">
            <a:avLst/>
          </a:prstGeom>
          <a:gradFill>
            <a:gsLst>
              <a:gs pos="0">
                <a:srgbClr val="2C3A41">
                  <a:alpha val="0"/>
                </a:srgbClr>
              </a:gs>
              <a:gs pos="100000">
                <a:srgbClr val="2C3A41">
                  <a:alpha val="29803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9" name="Google Shape;149;p60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96000" y="12700800"/>
            <a:ext cx="1495200" cy="151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112024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61"/>
          <p:cNvSpPr txBox="1">
            <a:spLocks noGrp="1"/>
          </p:cNvSpPr>
          <p:nvPr>
            <p:ph type="sldNum" idx="12"/>
          </p:nvPr>
        </p:nvSpPr>
        <p:spPr>
          <a:xfrm>
            <a:off x="1015200" y="12564000"/>
            <a:ext cx="1306580" cy="4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2" name="Google Shape;152;p61"/>
          <p:cNvSpPr txBox="1">
            <a:spLocks noGrp="1"/>
          </p:cNvSpPr>
          <p:nvPr>
            <p:ph type="body" idx="1"/>
          </p:nvPr>
        </p:nvSpPr>
        <p:spPr>
          <a:xfrm>
            <a:off x="1015200" y="892800"/>
            <a:ext cx="112752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914400" lvl="0" indent="-45720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SzPts val="1000"/>
              <a:buNone/>
              <a:defRPr sz="2000" b="1" i="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L="1828800" lvl="1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2pPr>
            <a:lvl3pPr marL="2743200" lvl="2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3pPr>
            <a:lvl4pPr marL="3657600" lvl="3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4pPr>
            <a:lvl5pPr marL="4572000" lvl="4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5pPr>
            <a:lvl6pPr marL="5486400" lvl="5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00" lvl="6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00" lvl="7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600" lvl="8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53" name="Google Shape;153;p61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96000" y="12700800"/>
            <a:ext cx="1495200" cy="151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61"/>
          <p:cNvSpPr txBox="1">
            <a:spLocks noGrp="1"/>
          </p:cNvSpPr>
          <p:nvPr>
            <p:ph type="body" idx="2"/>
          </p:nvPr>
        </p:nvSpPr>
        <p:spPr>
          <a:xfrm>
            <a:off x="3166800" y="1929600"/>
            <a:ext cx="18050400" cy="69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914400" lvl="0" indent="-45720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6000"/>
              <a:buNone/>
              <a:defRPr sz="12000" b="1" i="0">
                <a:solidFill>
                  <a:schemeClr val="accent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marL="1828800" lvl="1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2pPr>
            <a:lvl3pPr marL="2743200" lvl="2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3pPr>
            <a:lvl4pPr marL="3657600" lvl="3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4pPr>
            <a:lvl5pPr marL="4572000" lvl="4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5pPr>
            <a:lvl6pPr marL="5486400" lvl="5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00" lvl="6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00" lvl="7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600" lvl="8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55" name="Google Shape;155;p61"/>
          <p:cNvPicPr preferRelativeResize="0">
            <a:picLocks noGrp="1"/>
          </p:cNvPicPr>
          <p:nvPr>
            <p:ph type="pic" idx="3"/>
          </p:nvPr>
        </p:nvPicPr>
        <p:blipFill/>
        <p:spPr>
          <a:xfrm>
            <a:off x="3166803" y="9727200"/>
            <a:ext cx="1267198" cy="1267200"/>
          </a:xfrm>
          <a:prstGeom prst="ellipse">
            <a:avLst/>
          </a:pr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</p:pic>
      <p:sp>
        <p:nvSpPr>
          <p:cNvPr id="156" name="Google Shape;156;p61"/>
          <p:cNvSpPr txBox="1">
            <a:spLocks noGrp="1"/>
          </p:cNvSpPr>
          <p:nvPr>
            <p:ph type="body" idx="4"/>
          </p:nvPr>
        </p:nvSpPr>
        <p:spPr>
          <a:xfrm>
            <a:off x="5038800" y="9727200"/>
            <a:ext cx="161784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914400" lvl="0" indent="-45720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700"/>
              <a:buNone/>
              <a:defRPr sz="1400" b="1" i="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L="1828800" lvl="1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2pPr>
            <a:lvl3pPr marL="2743200" lvl="2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3pPr>
            <a:lvl4pPr marL="3657600" lvl="3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4pPr>
            <a:lvl5pPr marL="4572000" lvl="4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5pPr>
            <a:lvl6pPr marL="5486400" lvl="5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00" lvl="6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00" lvl="7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600" lvl="8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7" name="Google Shape;157;p61"/>
          <p:cNvSpPr txBox="1">
            <a:spLocks noGrp="1"/>
          </p:cNvSpPr>
          <p:nvPr>
            <p:ph type="body" idx="5"/>
          </p:nvPr>
        </p:nvSpPr>
        <p:spPr>
          <a:xfrm>
            <a:off x="5038801" y="10137600"/>
            <a:ext cx="16179726" cy="8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914400" lvl="0" indent="-457200" algn="l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SzPts val="1600"/>
              <a:buNone/>
              <a:defRPr>
                <a:solidFill>
                  <a:srgbClr val="2C3A41"/>
                </a:solidFill>
              </a:defRPr>
            </a:lvl1pPr>
            <a:lvl2pPr marL="1828800" lvl="1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2pPr>
            <a:lvl3pPr marL="2743200" lvl="2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3pPr>
            <a:lvl4pPr marL="3657600" lvl="3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4pPr>
            <a:lvl5pPr marL="4572000" lvl="4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5pPr>
            <a:lvl6pPr marL="5486400" lvl="5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00" lvl="6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00" lvl="7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600" lvl="8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939494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Image">
  <p:cSld name="Divider - Imag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62"/>
          <p:cNvSpPr txBox="1">
            <a:spLocks noGrp="1"/>
          </p:cNvSpPr>
          <p:nvPr>
            <p:ph type="ctrTitle"/>
          </p:nvPr>
        </p:nvSpPr>
        <p:spPr>
          <a:xfrm>
            <a:off x="1828800" y="2944800"/>
            <a:ext cx="11455200" cy="70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oppins SemiBold"/>
              <a:buNone/>
              <a:defRPr sz="1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62"/>
          <p:cNvSpPr txBox="1">
            <a:spLocks noGrp="1"/>
          </p:cNvSpPr>
          <p:nvPr>
            <p:ph type="sldNum" idx="12"/>
          </p:nvPr>
        </p:nvSpPr>
        <p:spPr>
          <a:xfrm>
            <a:off x="1015200" y="12564000"/>
            <a:ext cx="1495200" cy="4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61" name="Google Shape;161;p62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600" y="612000"/>
            <a:ext cx="1994400" cy="201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62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14500800" y="813600"/>
            <a:ext cx="9064800" cy="12088800"/>
          </a:xfrm>
          <a:prstGeom prst="roundRect">
            <a:avLst>
              <a:gd name="adj" fmla="val 3603"/>
            </a:avLst>
          </a:prstGeom>
          <a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77980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w/ Label">
  <p:cSld name="Divider w/ Label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63"/>
          <p:cNvSpPr txBox="1">
            <a:spLocks noGrp="1"/>
          </p:cNvSpPr>
          <p:nvPr>
            <p:ph type="title"/>
          </p:nvPr>
        </p:nvSpPr>
        <p:spPr>
          <a:xfrm>
            <a:off x="1828800" y="2793600"/>
            <a:ext cx="10893600" cy="22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266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63"/>
          <p:cNvSpPr txBox="1">
            <a:spLocks noGrp="1"/>
          </p:cNvSpPr>
          <p:nvPr>
            <p:ph type="sldNum" idx="12"/>
          </p:nvPr>
        </p:nvSpPr>
        <p:spPr>
          <a:xfrm>
            <a:off x="1015200" y="12564000"/>
            <a:ext cx="1306580" cy="4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66" name="Google Shape;166;p63"/>
          <p:cNvSpPr txBox="1">
            <a:spLocks noGrp="1"/>
          </p:cNvSpPr>
          <p:nvPr>
            <p:ph type="body" idx="1"/>
          </p:nvPr>
        </p:nvSpPr>
        <p:spPr>
          <a:xfrm>
            <a:off x="1828800" y="2224800"/>
            <a:ext cx="10893600" cy="5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914400" lvl="0" indent="-45720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SzPts val="1000"/>
              <a:buNone/>
              <a:defRPr sz="2000" b="1" i="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L="1828800" lvl="1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2pPr>
            <a:lvl3pPr marL="2743200" lvl="2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3pPr>
            <a:lvl4pPr marL="3657600" lvl="3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4pPr>
            <a:lvl5pPr marL="4572000" lvl="4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5pPr>
            <a:lvl6pPr marL="5486400" lvl="5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00" lvl="6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00" lvl="7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600" lvl="8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7" name="Google Shape;167;p63"/>
          <p:cNvSpPr txBox="1">
            <a:spLocks noGrp="1"/>
          </p:cNvSpPr>
          <p:nvPr>
            <p:ph type="body" idx="2"/>
          </p:nvPr>
        </p:nvSpPr>
        <p:spPr>
          <a:xfrm>
            <a:off x="1827600" y="5018403"/>
            <a:ext cx="10893600" cy="698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914400" lvl="0" indent="-685800" algn="l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SzPts val="1800"/>
              <a:buChar char="—"/>
              <a:defRPr/>
            </a:lvl1pPr>
            <a:lvl2pPr marL="1828800" lvl="1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2pPr>
            <a:lvl3pPr marL="2743200" lvl="2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3pPr>
            <a:lvl4pPr marL="3657600" lvl="3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4pPr>
            <a:lvl5pPr marL="4572000" lvl="4" indent="-685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—"/>
              <a:defRPr/>
            </a:lvl5pPr>
            <a:lvl6pPr marL="5486400" lvl="5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00" lvl="6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00" lvl="7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600" lvl="8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68" name="Google Shape;168;p63"/>
          <p:cNvPicPr preferRelativeResize="0">
            <a:picLocks noGrp="1"/>
          </p:cNvPicPr>
          <p:nvPr>
            <p:ph type="pic" idx="3"/>
          </p:nvPr>
        </p:nvPicPr>
        <p:blipFill/>
        <p:spPr>
          <a:xfrm>
            <a:off x="14500800" y="813600"/>
            <a:ext cx="9064800" cy="12088800"/>
          </a:xfrm>
          <a:prstGeom prst="roundRect">
            <a:avLst>
              <a:gd name="adj" fmla="val 4456"/>
            </a:avLst>
          </a:pr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</p:pic>
      <p:pic>
        <p:nvPicPr>
          <p:cNvPr id="169" name="Google Shape;169;p63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600" y="612000"/>
            <a:ext cx="1994400" cy="2016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2315185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Only Title">
  <p:cSld name="Divider - Only 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64"/>
          <p:cNvSpPr txBox="1">
            <a:spLocks noGrp="1"/>
          </p:cNvSpPr>
          <p:nvPr>
            <p:ph type="ctrTitle"/>
          </p:nvPr>
        </p:nvSpPr>
        <p:spPr>
          <a:xfrm>
            <a:off x="1828800" y="2944800"/>
            <a:ext cx="20728800" cy="70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oppins SemiBold"/>
              <a:buNone/>
              <a:defRPr sz="1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64"/>
          <p:cNvSpPr txBox="1">
            <a:spLocks noGrp="1"/>
          </p:cNvSpPr>
          <p:nvPr>
            <p:ph type="sldNum" idx="12"/>
          </p:nvPr>
        </p:nvSpPr>
        <p:spPr>
          <a:xfrm>
            <a:off x="1015200" y="12564000"/>
            <a:ext cx="1495200" cy="4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73" name="Google Shape;173;p64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600" y="612000"/>
            <a:ext cx="1994400" cy="2016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080708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ue – Divider – Info Centered">
  <p:cSld name="Blue – Divider – Info Centere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1ce04ccda51_0_633"/>
          <p:cNvSpPr txBox="1">
            <a:spLocks noGrp="1"/>
          </p:cNvSpPr>
          <p:nvPr>
            <p:ph type="title"/>
          </p:nvPr>
        </p:nvSpPr>
        <p:spPr>
          <a:xfrm>
            <a:off x="1828800" y="3792006"/>
            <a:ext cx="10896600" cy="353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b" anchorCtr="0">
            <a:normAutofit/>
          </a:bodyPr>
          <a:lstStyle>
            <a:lvl1pPr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Poppins SemiBold"/>
              <a:buNone/>
              <a:defRPr>
                <a:solidFill>
                  <a:schemeClr val="dk1"/>
                </a:solidFill>
              </a:defRPr>
            </a:lvl1pPr>
            <a:lvl2pPr lvl="1" algn="l" rtl="0">
              <a:lnSpc>
                <a:spcPct val="638888"/>
              </a:lnSpc>
              <a:spcBef>
                <a:spcPts val="0"/>
              </a:spcBef>
              <a:spcAft>
                <a:spcPts val="0"/>
              </a:spcAft>
              <a:buClr>
                <a:srgbClr val="201B0E"/>
              </a:buClr>
              <a:buSzPts val="900"/>
              <a:buNone/>
              <a:defRPr/>
            </a:lvl2pPr>
            <a:lvl3pPr lvl="2" algn="l" rtl="0">
              <a:lnSpc>
                <a:spcPct val="638888"/>
              </a:lnSpc>
              <a:spcBef>
                <a:spcPts val="0"/>
              </a:spcBef>
              <a:spcAft>
                <a:spcPts val="0"/>
              </a:spcAft>
              <a:buClr>
                <a:srgbClr val="201B0E"/>
              </a:buClr>
              <a:buSzPts val="900"/>
              <a:buNone/>
              <a:defRPr/>
            </a:lvl3pPr>
            <a:lvl4pPr lvl="3" algn="l" rtl="0">
              <a:lnSpc>
                <a:spcPct val="638888"/>
              </a:lnSpc>
              <a:spcBef>
                <a:spcPts val="0"/>
              </a:spcBef>
              <a:spcAft>
                <a:spcPts val="0"/>
              </a:spcAft>
              <a:buClr>
                <a:srgbClr val="201B0E"/>
              </a:buClr>
              <a:buSzPts val="900"/>
              <a:buNone/>
              <a:defRPr/>
            </a:lvl4pPr>
            <a:lvl5pPr lvl="4" algn="l" rtl="0">
              <a:lnSpc>
                <a:spcPct val="638888"/>
              </a:lnSpc>
              <a:spcBef>
                <a:spcPts val="0"/>
              </a:spcBef>
              <a:spcAft>
                <a:spcPts val="0"/>
              </a:spcAft>
              <a:buClr>
                <a:srgbClr val="201B0E"/>
              </a:buClr>
              <a:buSzPts val="900"/>
              <a:buNone/>
              <a:defRPr/>
            </a:lvl5pPr>
            <a:lvl6pPr lvl="5" algn="l" rtl="0">
              <a:lnSpc>
                <a:spcPct val="638888"/>
              </a:lnSpc>
              <a:spcBef>
                <a:spcPts val="0"/>
              </a:spcBef>
              <a:spcAft>
                <a:spcPts val="0"/>
              </a:spcAft>
              <a:buClr>
                <a:srgbClr val="201B0E"/>
              </a:buClr>
              <a:buSzPts val="900"/>
              <a:buNone/>
              <a:defRPr/>
            </a:lvl6pPr>
            <a:lvl7pPr lvl="6" algn="l" rtl="0">
              <a:lnSpc>
                <a:spcPct val="638888"/>
              </a:lnSpc>
              <a:spcBef>
                <a:spcPts val="0"/>
              </a:spcBef>
              <a:spcAft>
                <a:spcPts val="0"/>
              </a:spcAft>
              <a:buClr>
                <a:srgbClr val="201B0E"/>
              </a:buClr>
              <a:buSzPts val="900"/>
              <a:buNone/>
              <a:defRPr/>
            </a:lvl7pPr>
            <a:lvl8pPr lvl="7" algn="l" rtl="0">
              <a:lnSpc>
                <a:spcPct val="638888"/>
              </a:lnSpc>
              <a:spcBef>
                <a:spcPts val="0"/>
              </a:spcBef>
              <a:spcAft>
                <a:spcPts val="0"/>
              </a:spcAft>
              <a:buClr>
                <a:srgbClr val="201B0E"/>
              </a:buClr>
              <a:buSzPts val="900"/>
              <a:buNone/>
              <a:defRPr/>
            </a:lvl8pPr>
            <a:lvl9pPr lvl="8" algn="l" rtl="0">
              <a:lnSpc>
                <a:spcPct val="638888"/>
              </a:lnSpc>
              <a:spcBef>
                <a:spcPts val="0"/>
              </a:spcBef>
              <a:spcAft>
                <a:spcPts val="0"/>
              </a:spcAft>
              <a:buClr>
                <a:srgbClr val="201B0E"/>
              </a:buClr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g1ce04ccda51_0_633"/>
          <p:cNvSpPr txBox="1">
            <a:spLocks noGrp="1"/>
          </p:cNvSpPr>
          <p:nvPr>
            <p:ph type="body" idx="1"/>
          </p:nvPr>
        </p:nvSpPr>
        <p:spPr>
          <a:xfrm>
            <a:off x="1828800" y="7512218"/>
            <a:ext cx="10896600" cy="44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>
            <a:lvl1pPr marL="914400" lvl="0" indent="-457200" algn="l" rtl="0">
              <a:lnSpc>
                <a:spcPct val="145454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None/>
              <a:defRPr>
                <a:solidFill>
                  <a:schemeClr val="dk1"/>
                </a:solidFill>
              </a:defRPr>
            </a:lvl1pPr>
            <a:lvl2pPr marL="1828800" lvl="1" indent="-457200" algn="l" rtl="0">
              <a:lnSpc>
                <a:spcPct val="145454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None/>
              <a:defRPr>
                <a:solidFill>
                  <a:schemeClr val="dk1"/>
                </a:solidFill>
              </a:defRPr>
            </a:lvl2pPr>
            <a:lvl3pPr marL="2743200" lvl="2" indent="-457200" algn="l" rtl="0">
              <a:lnSpc>
                <a:spcPct val="145454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None/>
              <a:defRPr>
                <a:solidFill>
                  <a:schemeClr val="dk1"/>
                </a:solidFill>
              </a:defRPr>
            </a:lvl3pPr>
            <a:lvl4pPr marL="3657600" lvl="3" indent="-457200" algn="l" rtl="0">
              <a:lnSpc>
                <a:spcPct val="145454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None/>
              <a:defRPr>
                <a:solidFill>
                  <a:schemeClr val="dk1"/>
                </a:solidFill>
              </a:defRPr>
            </a:lvl4pPr>
            <a:lvl5pPr marL="4572000" lvl="4" indent="-457200" algn="l" rtl="0">
              <a:lnSpc>
                <a:spcPct val="145454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None/>
              <a:defRPr>
                <a:solidFill>
                  <a:schemeClr val="dk1"/>
                </a:solidFill>
              </a:defRPr>
            </a:lvl5pPr>
            <a:lvl6pPr marL="5486400" lvl="5" indent="-546100" algn="l" rtl="0">
              <a:lnSpc>
                <a:spcPct val="355555"/>
              </a:lnSpc>
              <a:spcBef>
                <a:spcPts val="1600"/>
              </a:spcBef>
              <a:spcAft>
                <a:spcPts val="0"/>
              </a:spcAft>
              <a:buSzPts val="700"/>
              <a:buChar char="•"/>
              <a:defRPr/>
            </a:lvl6pPr>
            <a:lvl7pPr marL="6400800" lvl="6" indent="-546100" algn="l" rtl="0">
              <a:lnSpc>
                <a:spcPct val="355555"/>
              </a:lnSpc>
              <a:spcBef>
                <a:spcPts val="1600"/>
              </a:spcBef>
              <a:spcAft>
                <a:spcPts val="0"/>
              </a:spcAft>
              <a:buSzPts val="700"/>
              <a:buChar char="•"/>
              <a:defRPr/>
            </a:lvl7pPr>
            <a:lvl8pPr marL="7315200" lvl="7" indent="-546100" algn="l" rtl="0">
              <a:lnSpc>
                <a:spcPct val="355555"/>
              </a:lnSpc>
              <a:spcBef>
                <a:spcPts val="1600"/>
              </a:spcBef>
              <a:spcAft>
                <a:spcPts val="0"/>
              </a:spcAft>
              <a:buSzPts val="700"/>
              <a:buChar char="•"/>
              <a:defRPr/>
            </a:lvl8pPr>
            <a:lvl9pPr marL="8229600" lvl="8" indent="-546100" algn="l" rtl="0">
              <a:lnSpc>
                <a:spcPct val="355555"/>
              </a:lnSpc>
              <a:spcBef>
                <a:spcPts val="1600"/>
              </a:spcBef>
              <a:spcAft>
                <a:spcPts val="0"/>
              </a:spcAft>
              <a:buSzPts val="700"/>
              <a:buChar char="•"/>
              <a:defRPr/>
            </a:lvl9pPr>
          </a:lstStyle>
          <a:p>
            <a:endParaRPr/>
          </a:p>
        </p:txBody>
      </p:sp>
      <p:pic>
        <p:nvPicPr>
          <p:cNvPr id="181" name="Google Shape;181;g1ce04ccda51_0_633" descr="Trifork_logo_RGB 1.pdf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800" y="609600"/>
            <a:ext cx="1934308" cy="20320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g1ce04ccda51_0_633"/>
          <p:cNvSpPr txBox="1">
            <a:spLocks noGrp="1"/>
          </p:cNvSpPr>
          <p:nvPr>
            <p:ph type="sldNum" idx="12"/>
          </p:nvPr>
        </p:nvSpPr>
        <p:spPr>
          <a:xfrm>
            <a:off x="812800" y="12814300"/>
            <a:ext cx="360000" cy="297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Poppins SemiBold"/>
              <a:buNone/>
              <a:defRPr sz="16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Poppins SemiBold"/>
              <a:buNone/>
              <a:defRPr sz="16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Poppins SemiBold"/>
              <a:buNone/>
              <a:defRPr sz="16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Poppins SemiBold"/>
              <a:buNone/>
              <a:defRPr sz="16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Poppins SemiBold"/>
              <a:buNone/>
              <a:defRPr sz="16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Poppins SemiBold"/>
              <a:buNone/>
              <a:defRPr sz="16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Poppins SemiBold"/>
              <a:buNone/>
              <a:defRPr sz="16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Poppins SemiBold"/>
              <a:buNone/>
              <a:defRPr sz="16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Poppins SemiBold"/>
              <a:buNone/>
              <a:defRPr sz="16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83" name="Google Shape;183;g1ce04ccda51_0_633"/>
          <p:cNvSpPr>
            <a:spLocks noGrp="1"/>
          </p:cNvSpPr>
          <p:nvPr>
            <p:ph type="pic" idx="2"/>
          </p:nvPr>
        </p:nvSpPr>
        <p:spPr>
          <a:xfrm>
            <a:off x="14503398" y="812800"/>
            <a:ext cx="9067800" cy="12090600"/>
          </a:xfrm>
          <a:prstGeom prst="roundRect">
            <a:avLst>
              <a:gd name="adj" fmla="val 4877"/>
            </a:avLst>
          </a:prstGeom>
          <a:noFill/>
          <a:ln>
            <a:noFill/>
          </a:ln>
        </p:spPr>
      </p:sp>
      <p:cxnSp>
        <p:nvCxnSpPr>
          <p:cNvPr id="184" name="Google Shape;184;g1ce04ccda51_0_633"/>
          <p:cNvCxnSpPr/>
          <p:nvPr/>
        </p:nvCxnSpPr>
        <p:spPr>
          <a:xfrm>
            <a:off x="1828800" y="12992516"/>
            <a:ext cx="812400" cy="0"/>
          </a:xfrm>
          <a:prstGeom prst="straightConnector1">
            <a:avLst/>
          </a:prstGeom>
          <a:noFill/>
          <a:ln w="25400" cap="flat" cmpd="sng">
            <a:solidFill>
              <a:schemeClr val="dk2"/>
            </a:solidFill>
            <a:prstDash val="solid"/>
            <a:miter lim="4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78369545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– Only Title" type="tx">
  <p:cSld name="Divider – Only Title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1ce04ccda51_0_1502"/>
          <p:cNvSpPr txBox="1">
            <a:spLocks noGrp="1"/>
          </p:cNvSpPr>
          <p:nvPr>
            <p:ph type="title"/>
          </p:nvPr>
        </p:nvSpPr>
        <p:spPr>
          <a:xfrm>
            <a:off x="1828800" y="3490808"/>
            <a:ext cx="20726400" cy="59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normAutofit/>
          </a:bodyPr>
          <a:lstStyle>
            <a:lvl1pPr lvl="0" algn="l" rtl="0">
              <a:lnSpc>
                <a:spcPct val="63888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 algn="l" rtl="0">
              <a:lnSpc>
                <a:spcPct val="638888"/>
              </a:lnSpc>
              <a:spcBef>
                <a:spcPts val="0"/>
              </a:spcBef>
              <a:spcAft>
                <a:spcPts val="0"/>
              </a:spcAft>
              <a:buClr>
                <a:srgbClr val="201B0E"/>
              </a:buClr>
              <a:buSzPts val="900"/>
              <a:buNone/>
              <a:defRPr/>
            </a:lvl2pPr>
            <a:lvl3pPr lvl="2" algn="l" rtl="0">
              <a:lnSpc>
                <a:spcPct val="638888"/>
              </a:lnSpc>
              <a:spcBef>
                <a:spcPts val="0"/>
              </a:spcBef>
              <a:spcAft>
                <a:spcPts val="0"/>
              </a:spcAft>
              <a:buClr>
                <a:srgbClr val="201B0E"/>
              </a:buClr>
              <a:buSzPts val="900"/>
              <a:buNone/>
              <a:defRPr/>
            </a:lvl3pPr>
            <a:lvl4pPr lvl="3" algn="l" rtl="0">
              <a:lnSpc>
                <a:spcPct val="638888"/>
              </a:lnSpc>
              <a:spcBef>
                <a:spcPts val="0"/>
              </a:spcBef>
              <a:spcAft>
                <a:spcPts val="0"/>
              </a:spcAft>
              <a:buClr>
                <a:srgbClr val="201B0E"/>
              </a:buClr>
              <a:buSzPts val="900"/>
              <a:buNone/>
              <a:defRPr/>
            </a:lvl4pPr>
            <a:lvl5pPr lvl="4" algn="l" rtl="0">
              <a:lnSpc>
                <a:spcPct val="638888"/>
              </a:lnSpc>
              <a:spcBef>
                <a:spcPts val="0"/>
              </a:spcBef>
              <a:spcAft>
                <a:spcPts val="0"/>
              </a:spcAft>
              <a:buClr>
                <a:srgbClr val="201B0E"/>
              </a:buClr>
              <a:buSzPts val="900"/>
              <a:buNone/>
              <a:defRPr/>
            </a:lvl5pPr>
            <a:lvl6pPr lvl="5" algn="l" rtl="0">
              <a:lnSpc>
                <a:spcPct val="638888"/>
              </a:lnSpc>
              <a:spcBef>
                <a:spcPts val="0"/>
              </a:spcBef>
              <a:spcAft>
                <a:spcPts val="0"/>
              </a:spcAft>
              <a:buClr>
                <a:srgbClr val="201B0E"/>
              </a:buClr>
              <a:buSzPts val="900"/>
              <a:buNone/>
              <a:defRPr/>
            </a:lvl6pPr>
            <a:lvl7pPr lvl="6" algn="l" rtl="0">
              <a:lnSpc>
                <a:spcPct val="638888"/>
              </a:lnSpc>
              <a:spcBef>
                <a:spcPts val="0"/>
              </a:spcBef>
              <a:spcAft>
                <a:spcPts val="0"/>
              </a:spcAft>
              <a:buClr>
                <a:srgbClr val="201B0E"/>
              </a:buClr>
              <a:buSzPts val="900"/>
              <a:buNone/>
              <a:defRPr/>
            </a:lvl7pPr>
            <a:lvl8pPr lvl="7" algn="l" rtl="0">
              <a:lnSpc>
                <a:spcPct val="638888"/>
              </a:lnSpc>
              <a:spcBef>
                <a:spcPts val="0"/>
              </a:spcBef>
              <a:spcAft>
                <a:spcPts val="0"/>
              </a:spcAft>
              <a:buClr>
                <a:srgbClr val="201B0E"/>
              </a:buClr>
              <a:buSzPts val="900"/>
              <a:buNone/>
              <a:defRPr/>
            </a:lvl8pPr>
            <a:lvl9pPr lvl="8" algn="l" rtl="0">
              <a:lnSpc>
                <a:spcPct val="638888"/>
              </a:lnSpc>
              <a:spcBef>
                <a:spcPts val="0"/>
              </a:spcBef>
              <a:spcAft>
                <a:spcPts val="0"/>
              </a:spcAft>
              <a:buClr>
                <a:srgbClr val="201B0E"/>
              </a:buClr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g1ce04ccda51_0_1502"/>
          <p:cNvSpPr txBox="1">
            <a:spLocks noGrp="1"/>
          </p:cNvSpPr>
          <p:nvPr>
            <p:ph type="sldNum" idx="12"/>
          </p:nvPr>
        </p:nvSpPr>
        <p:spPr>
          <a:xfrm>
            <a:off x="812800" y="12818110"/>
            <a:ext cx="475200" cy="297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Poppins SemiBold"/>
              <a:buNone/>
              <a:defRPr sz="16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Poppins SemiBold"/>
              <a:buNone/>
              <a:defRPr sz="16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Poppins SemiBold"/>
              <a:buNone/>
              <a:defRPr sz="16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Poppins SemiBold"/>
              <a:buNone/>
              <a:defRPr sz="16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Poppins SemiBold"/>
              <a:buNone/>
              <a:defRPr sz="16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Poppins SemiBold"/>
              <a:buNone/>
              <a:defRPr sz="16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Poppins SemiBold"/>
              <a:buNone/>
              <a:defRPr sz="16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Poppins SemiBold"/>
              <a:buNone/>
              <a:defRPr sz="16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Poppins SemiBold"/>
              <a:buNone/>
              <a:defRPr sz="16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188" name="Google Shape;188;g1ce04ccda51_0_1502"/>
          <p:cNvCxnSpPr/>
          <p:nvPr/>
        </p:nvCxnSpPr>
        <p:spPr>
          <a:xfrm>
            <a:off x="1828800" y="12992516"/>
            <a:ext cx="812400" cy="0"/>
          </a:xfrm>
          <a:prstGeom prst="straightConnector1">
            <a:avLst/>
          </a:prstGeom>
          <a:noFill/>
          <a:ln w="25400" cap="flat" cmpd="sng">
            <a:solidFill>
              <a:schemeClr val="dk2"/>
            </a:solidFill>
            <a:prstDash val="solid"/>
            <a:miter lim="4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4679839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 Slide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922323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87E44-95FD-F19B-435B-5AAE5017B91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28800" y="3175200"/>
            <a:ext cx="10188000" cy="4874400"/>
          </a:xfrm>
        </p:spPr>
        <p:txBody>
          <a:bodyPr lIns="0" tIns="0" rIns="0" bIns="0" anchor="b"/>
          <a:lstStyle>
            <a:lvl1pPr algn="l">
              <a:lnSpc>
                <a:spcPts val="14000"/>
              </a:lnSpc>
              <a:defRPr sz="12000"/>
            </a:lvl1pPr>
          </a:lstStyle>
          <a:p>
            <a:r>
              <a:rPr lang="en-GB" dirty="0"/>
              <a:t>Title Text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9EBC20-68B9-133C-A498-D74F420534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24800" y="8229600"/>
            <a:ext cx="8892000" cy="4471200"/>
          </a:xfrm>
        </p:spPr>
        <p:txBody>
          <a:bodyPr>
            <a:normAutofit/>
          </a:bodyPr>
          <a:lstStyle>
            <a:lvl1pPr marL="0" indent="0" algn="l">
              <a:spcBef>
                <a:spcPts val="1600"/>
              </a:spcBef>
              <a:spcAft>
                <a:spcPts val="1600"/>
              </a:spcAft>
              <a:buNone/>
              <a:defRPr sz="3200"/>
            </a:lvl1pPr>
            <a:lvl2pPr marL="914354" indent="0" algn="ctr">
              <a:buNone/>
              <a:defRPr sz="4000"/>
            </a:lvl2pPr>
            <a:lvl3pPr marL="1828710" indent="0" algn="ctr">
              <a:buNone/>
              <a:defRPr sz="3600"/>
            </a:lvl3pPr>
            <a:lvl4pPr marL="2743064" indent="0" algn="ctr">
              <a:buNone/>
              <a:defRPr sz="3200"/>
            </a:lvl4pPr>
            <a:lvl5pPr marL="3657418" indent="0" algn="ctr">
              <a:buNone/>
              <a:defRPr sz="3200"/>
            </a:lvl5pPr>
            <a:lvl6pPr marL="4571772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 dirty="0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62EDE-A8D1-63C5-39B0-9CDE508D3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5200" y="12564000"/>
            <a:ext cx="1495200" cy="417600"/>
          </a:xfrm>
        </p:spPr>
        <p:txBody>
          <a:bodyPr/>
          <a:lstStyle/>
          <a:p>
            <a:fld id="{8EE15C3A-03EB-F44E-AF21-A5C71E373AA8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A504CEB-6C70-93C6-1077-ADD011CF4E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15200" y="892800"/>
            <a:ext cx="11275200" cy="4320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ts val="2400"/>
              </a:lnSpc>
              <a:buNone/>
              <a:defRPr sz="2000" b="1" i="0" spc="30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E2D6BB3-6B1F-4E70-2E80-E99B2BB8063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996000" y="12700800"/>
            <a:ext cx="1495200" cy="151200"/>
          </a:xfrm>
          <a:prstGeom prst="rect">
            <a:avLst/>
          </a:prstGeo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7D035DCD-8F63-7088-C13F-297DBC293C6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828800" y="8630412"/>
            <a:ext cx="914400" cy="50400"/>
          </a:xfrm>
          <a:solidFill>
            <a:schemeClr val="accent1"/>
          </a:solidFill>
        </p:spPr>
        <p:txBody>
          <a:bodyPr lIns="0" tIns="0" rIns="0" bIns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2D696816-5848-904E-9EC0-7D13D2AD1FD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3312800" y="-1216800"/>
            <a:ext cx="12290400" cy="13154400"/>
          </a:xfrm>
          <a:prstGeom prst="roundRect">
            <a:avLst>
              <a:gd name="adj" fmla="val 9302"/>
            </a:avLst>
          </a:prstGeom>
          <a:blipFill dpi="0"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475445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Only Titl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87E44-95FD-F19B-435B-5AAE5017B91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28800" y="2944800"/>
            <a:ext cx="20728800" cy="7063200"/>
          </a:xfrm>
        </p:spPr>
        <p:txBody>
          <a:bodyPr lIns="0" tIns="0" rIns="0" bIns="0" anchor="ctr"/>
          <a:lstStyle>
            <a:lvl1pPr algn="l">
              <a:lnSpc>
                <a:spcPts val="14000"/>
              </a:lnSpc>
              <a:defRPr sz="12000"/>
            </a:lvl1pPr>
          </a:lstStyle>
          <a:p>
            <a:r>
              <a:rPr lang="en-GB" dirty="0"/>
              <a:t>Title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62EDE-A8D1-63C5-39B0-9CDE508D3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5200" y="12564000"/>
            <a:ext cx="1495200" cy="417600"/>
          </a:xfrm>
        </p:spPr>
        <p:txBody>
          <a:bodyPr/>
          <a:lstStyle/>
          <a:p>
            <a:fld id="{8EE15C3A-03EB-F44E-AF21-A5C71E373AA8}" type="slidenum">
              <a:rPr lang="en-GB" smtClean="0"/>
              <a:t>‹#›</a:t>
            </a:fld>
            <a:endParaRPr lang="en-GB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E2D6BB3-6B1F-4E70-2E80-E99B2BB806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3600" y="612000"/>
            <a:ext cx="1994400" cy="20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7772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 Title">
    <p:bg>
      <p:bgPr>
        <a:gradFill>
          <a:gsLst>
            <a:gs pos="0">
              <a:srgbClr val="425663"/>
            </a:gs>
            <a:gs pos="100000">
              <a:srgbClr val="97BDD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BB73DC2-F90D-BC4B-A0ED-1CB66C52247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603104" y="0"/>
            <a:ext cx="10795712" cy="13706476"/>
          </a:xfrm>
          <a:prstGeom prst="rect">
            <a:avLst/>
          </a:prstGeom>
        </p:spPr>
        <p:txBody>
          <a:bodyPr/>
          <a:lstStyle/>
          <a:p>
            <a:endParaRPr lang="en-CH"/>
          </a:p>
        </p:txBody>
      </p:sp>
      <p:sp>
        <p:nvSpPr>
          <p:cNvPr id="56" name="Shape 56"/>
          <p:cNvSpPr>
            <a:spLocks noGrp="1"/>
          </p:cNvSpPr>
          <p:nvPr>
            <p:ph type="title" hasCustomPrompt="1"/>
          </p:nvPr>
        </p:nvSpPr>
        <p:spPr>
          <a:xfrm>
            <a:off x="2519674" y="5957582"/>
            <a:ext cx="19359472" cy="5017168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l" defTabSz="1828800">
              <a:lnSpc>
                <a:spcPct val="90000"/>
              </a:lnSpc>
              <a:tabLst>
                <a:tab pos="1180982" algn="l"/>
              </a:tabLst>
              <a:defRPr sz="12398" b="1" i="0" spc="0">
                <a:solidFill>
                  <a:srgbClr val="FFFFFF"/>
                </a:solidFill>
                <a:latin typeface="Poppins SemiBold" pitchFamily="2" charset="77"/>
                <a:ea typeface="Open Sans Extrabold" panose="020B0606030504020204" pitchFamily="34" charset="0"/>
                <a:cs typeface="Poppins SemiBold" pitchFamily="2" charset="77"/>
              </a:defRPr>
            </a:lvl1pPr>
          </a:lstStyle>
          <a:p>
            <a:pPr defTabSz="914400"/>
            <a:r>
              <a:rPr lang="en-US" dirty="0"/>
              <a:t>Presentation Title</a:t>
            </a:r>
            <a:endParaRPr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2519672" y="4035860"/>
            <a:ext cx="8261228" cy="1131888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defRPr sz="2400" b="1" i="0" cap="all" spc="500" baseline="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548D7B-B71C-A44F-87ED-0A8400BDC3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594" y="974828"/>
            <a:ext cx="3236488" cy="34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460976"/>
      </p:ext>
    </p:extLst>
  </p:cSld>
  <p:clrMapOvr>
    <a:masterClrMapping/>
  </p:clrMapOvr>
  <p:transition spd="med"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vider Title and Desc">
    <p:bg>
      <p:bgPr>
        <a:solidFill>
          <a:srgbClr val="DEE9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DCD389-6761-DD45-96DC-15C4616903A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3571359" y="0"/>
            <a:ext cx="6717426" cy="13716000"/>
          </a:xfrm>
          <a:prstGeom prst="rect">
            <a:avLst/>
          </a:prstGeom>
        </p:spPr>
        <p:txBody>
          <a:bodyPr/>
          <a:lstStyle/>
          <a:p>
            <a:endParaRPr lang="en-CH"/>
          </a:p>
        </p:txBody>
      </p:sp>
      <p:sp>
        <p:nvSpPr>
          <p:cNvPr id="56" name="Shape 56"/>
          <p:cNvSpPr>
            <a:spLocks noGrp="1"/>
          </p:cNvSpPr>
          <p:nvPr>
            <p:ph type="title" hasCustomPrompt="1"/>
          </p:nvPr>
        </p:nvSpPr>
        <p:spPr>
          <a:xfrm>
            <a:off x="2519672" y="4077535"/>
            <a:ext cx="19437468" cy="5005138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1828800">
              <a:lnSpc>
                <a:spcPct val="90000"/>
              </a:lnSpc>
              <a:tabLst>
                <a:tab pos="1180982" algn="l"/>
              </a:tabLst>
              <a:defRPr sz="11998" b="1" i="0" spc="0">
                <a:solidFill>
                  <a:schemeClr val="tx1"/>
                </a:solidFill>
                <a:latin typeface="Poppins SemiBold" pitchFamily="2" charset="77"/>
                <a:ea typeface="Open Sans Extrabold" panose="020B0606030504020204" pitchFamily="34" charset="0"/>
                <a:cs typeface="Poppins SemiBold" pitchFamily="2" charset="77"/>
              </a:defRPr>
            </a:lvl1pPr>
          </a:lstStyle>
          <a:p>
            <a:pPr defTabSz="914400"/>
            <a:r>
              <a:rPr lang="en-US" dirty="0"/>
              <a:t>Title</a:t>
            </a: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207CCA-68FD-E048-8CE1-E26B862BE7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85112" y="12946717"/>
            <a:ext cx="2065004" cy="21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881787"/>
      </p:ext>
    </p:extLst>
  </p:cSld>
  <p:clrMapOvr>
    <a:masterClrMapping/>
  </p:clrMapOvr>
  <p:transition spd="med"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Title and Desc">
    <p:bg>
      <p:bgPr>
        <a:solidFill>
          <a:srgbClr val="DEE9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DCD389-6761-DD45-96DC-15C4616903A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3571359" y="0"/>
            <a:ext cx="6717426" cy="13716000"/>
          </a:xfrm>
          <a:prstGeom prst="rect">
            <a:avLst/>
          </a:prstGeom>
        </p:spPr>
        <p:txBody>
          <a:bodyPr/>
          <a:lstStyle/>
          <a:p>
            <a:endParaRPr lang="en-CH"/>
          </a:p>
        </p:txBody>
      </p:sp>
      <p:sp>
        <p:nvSpPr>
          <p:cNvPr id="56" name="Shape 56"/>
          <p:cNvSpPr>
            <a:spLocks noGrp="1"/>
          </p:cNvSpPr>
          <p:nvPr>
            <p:ph type="title" hasCustomPrompt="1"/>
          </p:nvPr>
        </p:nvSpPr>
        <p:spPr>
          <a:xfrm>
            <a:off x="2519672" y="1618115"/>
            <a:ext cx="19437468" cy="5005138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l" defTabSz="1828800">
              <a:lnSpc>
                <a:spcPct val="90000"/>
              </a:lnSpc>
              <a:tabLst>
                <a:tab pos="1180982" algn="l"/>
              </a:tabLst>
              <a:defRPr sz="11998" b="1" i="0" spc="0">
                <a:solidFill>
                  <a:schemeClr val="tx1"/>
                </a:solidFill>
                <a:latin typeface="Poppins SemiBold" pitchFamily="2" charset="77"/>
                <a:ea typeface="Open Sans Extrabold" panose="020B0606030504020204" pitchFamily="34" charset="0"/>
                <a:cs typeface="Poppins SemiBold" pitchFamily="2" charset="77"/>
              </a:defRPr>
            </a:lvl1pPr>
          </a:lstStyle>
          <a:p>
            <a:pPr defTabSz="914400"/>
            <a:r>
              <a:rPr lang="en-US" dirty="0"/>
              <a:t>Title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2519672" y="7520421"/>
            <a:ext cx="9672328" cy="490855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3200">
                <a:solidFill>
                  <a:schemeClr val="tx1"/>
                </a:solidFill>
                <a:latin typeface="Poppins" pitchFamily="2" charset="77"/>
                <a:ea typeface="Open Sans" charset="0"/>
                <a:cs typeface="Poppins" pitchFamily="2" charset="77"/>
              </a:defRPr>
            </a:lvl1pPr>
            <a:lvl2pPr>
              <a:defRPr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>
              <a:defRPr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>
              <a:defRPr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>
              <a:defRPr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Description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BDEEE1-32FE-634D-A061-055B564F5D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85112" y="12946717"/>
            <a:ext cx="2065004" cy="2169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A3CC8F9-A503-9440-96B9-6851F29EF535}"/>
              </a:ext>
            </a:extLst>
          </p:cNvPr>
          <p:cNvSpPr txBox="1"/>
          <p:nvPr userDrawn="1"/>
        </p:nvSpPr>
        <p:spPr>
          <a:xfrm>
            <a:off x="4690660" y="1007166"/>
            <a:ext cx="0" cy="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586" tIns="101586" rIns="101586" bIns="101586" numCol="1" spcCol="38100" rtlCol="0" anchor="t">
            <a:noAutofit/>
          </a:bodyPr>
          <a:lstStyle/>
          <a:p>
            <a:pPr marR="0" algn="l" defTabSz="10798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charset="0"/>
              <a:buNone/>
              <a:tabLst/>
            </a:pPr>
            <a:endParaRPr kumimoji="0" lang="en-CH" sz="3600" b="0" i="0" u="none" strike="noStrike" cap="none" spc="-158" normalizeH="0" baseline="0" err="1">
              <a:ln>
                <a:noFill/>
              </a:ln>
              <a:solidFill>
                <a:srgbClr val="53585F"/>
              </a:solidFill>
              <a:effectLst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504721268"/>
      </p:ext>
    </p:extLst>
  </p:cSld>
  <p:clrMapOvr>
    <a:masterClrMapping/>
  </p:clrMapOvr>
  <p:transition spd="med"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ivider Title and Desc">
    <p:bg>
      <p:bgPr>
        <a:solidFill>
          <a:srgbClr val="DEE9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DCD389-6761-DD45-96DC-15C4616903A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3571359" y="0"/>
            <a:ext cx="6717426" cy="13716000"/>
          </a:xfrm>
          <a:prstGeom prst="rect">
            <a:avLst/>
          </a:prstGeom>
        </p:spPr>
        <p:txBody>
          <a:bodyPr/>
          <a:lstStyle/>
          <a:p>
            <a:endParaRPr lang="en-CH"/>
          </a:p>
        </p:txBody>
      </p:sp>
      <p:sp>
        <p:nvSpPr>
          <p:cNvPr id="56" name="Shape 56"/>
          <p:cNvSpPr>
            <a:spLocks noGrp="1"/>
          </p:cNvSpPr>
          <p:nvPr>
            <p:ph type="title" hasCustomPrompt="1"/>
          </p:nvPr>
        </p:nvSpPr>
        <p:spPr>
          <a:xfrm>
            <a:off x="2519672" y="2548544"/>
            <a:ext cx="19437468" cy="1708412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l" defTabSz="1828800">
              <a:lnSpc>
                <a:spcPct val="90000"/>
              </a:lnSpc>
              <a:tabLst>
                <a:tab pos="1180982" algn="l"/>
              </a:tabLst>
              <a:defRPr sz="11998" b="1" i="0" spc="0">
                <a:solidFill>
                  <a:schemeClr val="tx1"/>
                </a:solidFill>
                <a:latin typeface="Poppins SemiBold" pitchFamily="2" charset="77"/>
                <a:ea typeface="Open Sans Extrabold" panose="020B0606030504020204" pitchFamily="34" charset="0"/>
                <a:cs typeface="Poppins SemiBold" pitchFamily="2" charset="77"/>
              </a:defRPr>
            </a:lvl1pPr>
          </a:lstStyle>
          <a:p>
            <a:pPr defTabSz="914400"/>
            <a:r>
              <a:rPr lang="en-US" dirty="0"/>
              <a:t>Title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2519672" y="4582297"/>
            <a:ext cx="9672328" cy="714725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3200">
                <a:solidFill>
                  <a:schemeClr val="tx1"/>
                </a:solidFill>
                <a:latin typeface="Poppins" pitchFamily="2" charset="77"/>
                <a:ea typeface="Open Sans" charset="0"/>
                <a:cs typeface="Poppins" pitchFamily="2" charset="77"/>
              </a:defRPr>
            </a:lvl1pPr>
            <a:lvl2pPr>
              <a:defRPr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>
              <a:defRPr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>
              <a:defRPr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>
              <a:defRPr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Description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A7D29A-F220-8B44-9752-DA48AE422D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85112" y="12946717"/>
            <a:ext cx="2065004" cy="21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858009"/>
      </p:ext>
    </p:extLst>
  </p:cSld>
  <p:clrMapOvr>
    <a:masterClrMapping/>
  </p:clrMapOvr>
  <p:transition spd="med"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ivider Title and Desc">
    <p:bg>
      <p:bgPr>
        <a:solidFill>
          <a:srgbClr val="DEE9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DCD389-6761-DD45-96DC-15C4616903A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3571359" y="0"/>
            <a:ext cx="6717426" cy="13716000"/>
          </a:xfrm>
          <a:prstGeom prst="rect">
            <a:avLst/>
          </a:prstGeom>
        </p:spPr>
        <p:txBody>
          <a:bodyPr/>
          <a:lstStyle/>
          <a:p>
            <a:endParaRPr lang="en-CH"/>
          </a:p>
        </p:txBody>
      </p:sp>
      <p:sp>
        <p:nvSpPr>
          <p:cNvPr id="56" name="Shape 56"/>
          <p:cNvSpPr>
            <a:spLocks noGrp="1"/>
          </p:cNvSpPr>
          <p:nvPr>
            <p:ph type="title" hasCustomPrompt="1"/>
          </p:nvPr>
        </p:nvSpPr>
        <p:spPr>
          <a:xfrm>
            <a:off x="2519672" y="3352586"/>
            <a:ext cx="19437468" cy="1708412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l" defTabSz="1828800">
              <a:lnSpc>
                <a:spcPct val="90000"/>
              </a:lnSpc>
              <a:tabLst>
                <a:tab pos="1180982" algn="l"/>
              </a:tabLst>
              <a:defRPr sz="10000" b="1" i="0" spc="0">
                <a:solidFill>
                  <a:schemeClr val="tx1"/>
                </a:solidFill>
                <a:latin typeface="Poppins SemiBold" pitchFamily="2" charset="77"/>
                <a:ea typeface="Open Sans Extrabold" panose="020B0606030504020204" pitchFamily="34" charset="0"/>
                <a:cs typeface="Poppins SemiBold" pitchFamily="2" charset="77"/>
              </a:defRPr>
            </a:lvl1pPr>
          </a:lstStyle>
          <a:p>
            <a:pPr defTabSz="914400"/>
            <a:r>
              <a:rPr lang="en-US" dirty="0"/>
              <a:t>Title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2519672" y="5386339"/>
            <a:ext cx="9672328" cy="714725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3200">
                <a:solidFill>
                  <a:schemeClr val="tx1"/>
                </a:solidFill>
                <a:latin typeface="Poppins" pitchFamily="2" charset="77"/>
                <a:ea typeface="Open Sans" charset="0"/>
                <a:cs typeface="Poppins" pitchFamily="2" charset="77"/>
              </a:defRPr>
            </a:lvl1pPr>
            <a:lvl2pPr>
              <a:defRPr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>
              <a:defRPr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>
              <a:defRPr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>
              <a:defRPr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CE438D3A-E67C-9E42-B2FB-B3288F4E06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19672" y="1706168"/>
            <a:ext cx="9672328" cy="1131888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defRPr sz="2000" b="1" i="0" cap="all" spc="400" baseline="0">
                <a:solidFill>
                  <a:schemeClr val="accent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6DBC8E-91BC-B349-84BC-56A69FC950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85112" y="12946717"/>
            <a:ext cx="2065004" cy="21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165100"/>
      </p:ext>
    </p:extLst>
  </p:cSld>
  <p:clrMapOvr>
    <a:masterClrMapping/>
  </p:clrMapOvr>
  <p:transition spd="med"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21"/>
          <p:cNvSpPr>
            <a:spLocks noGrp="1"/>
          </p:cNvSpPr>
          <p:nvPr>
            <p:ph type="title" hasCustomPrompt="1"/>
          </p:nvPr>
        </p:nvSpPr>
        <p:spPr>
          <a:xfrm>
            <a:off x="1583794" y="1964543"/>
            <a:ext cx="21338020" cy="1709626"/>
          </a:xfrm>
          <a:prstGeom prst="rect">
            <a:avLst/>
          </a:prstGeom>
        </p:spPr>
        <p:txBody>
          <a:bodyPr lIns="0" tIns="54000" anchor="t">
            <a:normAutofit/>
          </a:bodyPr>
          <a:lstStyle>
            <a:lvl1pPr>
              <a:lnSpc>
                <a:spcPct val="90000"/>
              </a:lnSpc>
              <a:defRPr sz="6400" b="1" i="0">
                <a:solidFill>
                  <a:schemeClr val="tx1"/>
                </a:solidFill>
                <a:latin typeface="Poppins SemiBold" pitchFamily="2" charset="77"/>
                <a:ea typeface="Open Sans Extrabold" panose="020B0606030504020204" pitchFamily="34" charset="0"/>
                <a:cs typeface="Poppins SemiBold" pitchFamily="2" charset="77"/>
              </a:defRPr>
            </a:lvl1pPr>
          </a:lstStyle>
          <a:p>
            <a:r>
              <a:rPr lang="en-US" dirty="0"/>
              <a:t>Slide Title</a:t>
            </a:r>
            <a:endParaRPr dirty="0"/>
          </a:p>
        </p:txBody>
      </p:sp>
      <p:sp>
        <p:nvSpPr>
          <p:cNvPr id="22" name="Shape 22"/>
          <p:cNvSpPr>
            <a:spLocks noGrp="1"/>
          </p:cNvSpPr>
          <p:nvPr>
            <p:ph type="body" idx="14"/>
          </p:nvPr>
        </p:nvSpPr>
        <p:spPr>
          <a:xfrm>
            <a:off x="1583794" y="3938832"/>
            <a:ext cx="21338020" cy="8280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586048" indent="-586048">
              <a:spcBef>
                <a:spcPts val="1200"/>
              </a:spcBef>
              <a:buClr>
                <a:srgbClr val="FF6600"/>
              </a:buClr>
              <a:buSzPct val="75000"/>
              <a:buFont typeface="Wingdings" charset="2"/>
              <a:buChar char="§"/>
              <a:defRPr sz="3600">
                <a:solidFill>
                  <a:schemeClr val="tx1"/>
                </a:solidFill>
                <a:latin typeface="Poppins" pitchFamily="2" charset="77"/>
                <a:ea typeface="Open Sans" charset="0"/>
                <a:cs typeface="Poppins" pitchFamily="2" charset="77"/>
              </a:defRPr>
            </a:lvl1pPr>
            <a:lvl2pPr marL="1221032" indent="-586096">
              <a:spcBef>
                <a:spcPts val="1200"/>
              </a:spcBef>
              <a:buClr>
                <a:srgbClr val="FF6600"/>
              </a:buClr>
              <a:buSzPct val="75000"/>
              <a:buFont typeface="Wingdings" charset="2"/>
              <a:buChar char="§"/>
              <a:defRPr sz="3600">
                <a:solidFill>
                  <a:schemeClr val="tx1"/>
                </a:solidFill>
                <a:latin typeface="Poppins" pitchFamily="2" charset="77"/>
                <a:ea typeface="Open Sans" charset="0"/>
                <a:cs typeface="Poppins" pitchFamily="2" charset="77"/>
              </a:defRPr>
            </a:lvl2pPr>
            <a:lvl3pPr marL="1855968" indent="-586096">
              <a:spcBef>
                <a:spcPts val="1200"/>
              </a:spcBef>
              <a:buClr>
                <a:srgbClr val="FF6600"/>
              </a:buClr>
              <a:buSzPct val="75000"/>
              <a:buFont typeface="Wingdings" charset="2"/>
              <a:buChar char="§"/>
              <a:defRPr sz="3600">
                <a:solidFill>
                  <a:schemeClr val="tx1"/>
                </a:solidFill>
                <a:latin typeface="Poppins" pitchFamily="2" charset="77"/>
                <a:ea typeface="Open Sans" charset="0"/>
                <a:cs typeface="Poppins" pitchFamily="2" charset="77"/>
              </a:defRPr>
            </a:lvl3pPr>
            <a:lvl4pPr marL="2490904" indent="-586096">
              <a:spcBef>
                <a:spcPts val="1200"/>
              </a:spcBef>
              <a:buClr>
                <a:srgbClr val="FF6600"/>
              </a:buClr>
              <a:buSzPct val="75000"/>
              <a:buFont typeface="Wingdings" charset="2"/>
              <a:buChar char="§"/>
              <a:defRPr sz="3600">
                <a:solidFill>
                  <a:schemeClr val="tx1"/>
                </a:solidFill>
                <a:latin typeface="Poppins" pitchFamily="2" charset="77"/>
                <a:ea typeface="Open Sans" charset="0"/>
                <a:cs typeface="Poppins" pitchFamily="2" charset="77"/>
              </a:defRPr>
            </a:lvl4pPr>
            <a:lvl5pPr marL="3125842" indent="-586096">
              <a:spcBef>
                <a:spcPts val="1200"/>
              </a:spcBef>
              <a:buClr>
                <a:srgbClr val="FF6600"/>
              </a:buClr>
              <a:buSzPct val="75000"/>
              <a:buFont typeface="Wingdings" charset="2"/>
              <a:buChar char="§"/>
              <a:defRPr sz="3600">
                <a:solidFill>
                  <a:schemeClr val="tx1"/>
                </a:solidFill>
                <a:latin typeface="Poppins" pitchFamily="2" charset="77"/>
                <a:ea typeface="Open Sans" charset="0"/>
                <a:cs typeface="Poppins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2A636F-2504-0E45-8BB3-631FA40C1B9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83794" y="809712"/>
            <a:ext cx="21338020" cy="9504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2000" b="1" i="0" cap="all" spc="400" baseline="0">
                <a:solidFill>
                  <a:schemeClr val="accent1"/>
                </a:solidFill>
                <a:latin typeface="Poppins SemiBold" pitchFamily="2" charset="77"/>
                <a:ea typeface="Open Sans" panose="020B0606030504020204" pitchFamily="34" charset="0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  <a:endParaRPr lang="en-LV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93D83ED0-FFEA-D147-D55B-50F69C9AFC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996000" y="12700800"/>
            <a:ext cx="1495200" cy="1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359739"/>
      </p:ext>
    </p:extLst>
  </p:cSld>
  <p:clrMapOvr>
    <a:masterClrMapping/>
  </p:clrMapOvr>
  <p:transition spd="med"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21"/>
          <p:cNvSpPr>
            <a:spLocks noGrp="1"/>
          </p:cNvSpPr>
          <p:nvPr>
            <p:ph type="title" hasCustomPrompt="1"/>
          </p:nvPr>
        </p:nvSpPr>
        <p:spPr>
          <a:xfrm>
            <a:off x="1583794" y="1964543"/>
            <a:ext cx="21338020" cy="1709626"/>
          </a:xfrm>
          <a:prstGeom prst="rect">
            <a:avLst/>
          </a:prstGeom>
        </p:spPr>
        <p:txBody>
          <a:bodyPr lIns="0" tIns="54000" anchor="t">
            <a:normAutofit/>
          </a:bodyPr>
          <a:lstStyle>
            <a:lvl1pPr>
              <a:lnSpc>
                <a:spcPct val="90000"/>
              </a:lnSpc>
              <a:defRPr sz="6400" b="1" i="0">
                <a:solidFill>
                  <a:schemeClr val="tx1"/>
                </a:solidFill>
                <a:latin typeface="Poppins SemiBold" pitchFamily="2" charset="77"/>
                <a:ea typeface="Open Sans Extrabold" panose="020B0606030504020204" pitchFamily="34" charset="0"/>
                <a:cs typeface="Poppins SemiBold" pitchFamily="2" charset="77"/>
              </a:defRPr>
            </a:lvl1pPr>
          </a:lstStyle>
          <a:p>
            <a:r>
              <a:rPr lang="en-US" dirty="0"/>
              <a:t>Slide Title</a:t>
            </a:r>
            <a:endParaRPr dirty="0"/>
          </a:p>
        </p:txBody>
      </p:sp>
      <p:sp>
        <p:nvSpPr>
          <p:cNvPr id="22" name="Shape 22"/>
          <p:cNvSpPr>
            <a:spLocks noGrp="1"/>
          </p:cNvSpPr>
          <p:nvPr>
            <p:ph type="body" idx="14"/>
          </p:nvPr>
        </p:nvSpPr>
        <p:spPr>
          <a:xfrm>
            <a:off x="1583794" y="3938832"/>
            <a:ext cx="10167232" cy="8280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586048" indent="-586048">
              <a:spcBef>
                <a:spcPts val="1200"/>
              </a:spcBef>
              <a:buClr>
                <a:srgbClr val="FF6600"/>
              </a:buClr>
              <a:buSzPct val="75000"/>
              <a:buFont typeface="Wingdings" charset="2"/>
              <a:buChar char="§"/>
              <a:defRPr sz="3600">
                <a:solidFill>
                  <a:schemeClr val="tx1"/>
                </a:solidFill>
                <a:latin typeface="Poppins" pitchFamily="2" charset="77"/>
                <a:ea typeface="Open Sans" charset="0"/>
                <a:cs typeface="Poppins" pitchFamily="2" charset="77"/>
              </a:defRPr>
            </a:lvl1pPr>
            <a:lvl2pPr marL="1221032" indent="-586096">
              <a:spcBef>
                <a:spcPts val="1200"/>
              </a:spcBef>
              <a:buClr>
                <a:srgbClr val="FF6600"/>
              </a:buClr>
              <a:buSzPct val="75000"/>
              <a:buFont typeface="Wingdings" charset="2"/>
              <a:buChar char="§"/>
              <a:defRPr sz="3600">
                <a:solidFill>
                  <a:schemeClr val="tx1"/>
                </a:solidFill>
                <a:latin typeface="Poppins" pitchFamily="2" charset="77"/>
                <a:ea typeface="Open Sans" charset="0"/>
                <a:cs typeface="Poppins" pitchFamily="2" charset="77"/>
              </a:defRPr>
            </a:lvl2pPr>
            <a:lvl3pPr marL="1855968" indent="-586096">
              <a:spcBef>
                <a:spcPts val="1200"/>
              </a:spcBef>
              <a:buClr>
                <a:srgbClr val="FF6600"/>
              </a:buClr>
              <a:buSzPct val="75000"/>
              <a:buFont typeface="Wingdings" charset="2"/>
              <a:buChar char="§"/>
              <a:defRPr sz="3600">
                <a:solidFill>
                  <a:schemeClr val="tx1"/>
                </a:solidFill>
                <a:latin typeface="Poppins" pitchFamily="2" charset="77"/>
                <a:ea typeface="Open Sans" charset="0"/>
                <a:cs typeface="Poppins" pitchFamily="2" charset="77"/>
              </a:defRPr>
            </a:lvl3pPr>
            <a:lvl4pPr marL="2490904" indent="-586096">
              <a:spcBef>
                <a:spcPts val="1200"/>
              </a:spcBef>
              <a:buClr>
                <a:srgbClr val="FF6600"/>
              </a:buClr>
              <a:buSzPct val="75000"/>
              <a:buFont typeface="Wingdings" charset="2"/>
              <a:buChar char="§"/>
              <a:defRPr sz="3600">
                <a:solidFill>
                  <a:schemeClr val="tx1"/>
                </a:solidFill>
                <a:latin typeface="Poppins" pitchFamily="2" charset="77"/>
                <a:ea typeface="Open Sans" charset="0"/>
                <a:cs typeface="Poppins" pitchFamily="2" charset="77"/>
              </a:defRPr>
            </a:lvl4pPr>
            <a:lvl5pPr marL="3125842" indent="-586096">
              <a:spcBef>
                <a:spcPts val="1200"/>
              </a:spcBef>
              <a:buClr>
                <a:srgbClr val="FF6600"/>
              </a:buClr>
              <a:buSzPct val="75000"/>
              <a:buFont typeface="Wingdings" charset="2"/>
              <a:buChar char="§"/>
              <a:defRPr sz="3600">
                <a:solidFill>
                  <a:schemeClr val="tx1"/>
                </a:solidFill>
                <a:latin typeface="Poppins" pitchFamily="2" charset="77"/>
                <a:ea typeface="Open Sans" charset="0"/>
                <a:cs typeface="Poppins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2A636F-2504-0E45-8BB3-631FA40C1B9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83794" y="809712"/>
            <a:ext cx="21338020" cy="9504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2000" b="1" i="0" cap="all" spc="400" baseline="0">
                <a:solidFill>
                  <a:schemeClr val="accent1"/>
                </a:solidFill>
                <a:latin typeface="Poppins SemiBold" pitchFamily="2" charset="77"/>
                <a:ea typeface="Open Sans" panose="020B0606030504020204" pitchFamily="34" charset="0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  <a:endParaRPr lang="en-LV" dirty="0"/>
          </a:p>
        </p:txBody>
      </p:sp>
      <p:sp>
        <p:nvSpPr>
          <p:cNvPr id="9" name="Shape 22">
            <a:extLst>
              <a:ext uri="{FF2B5EF4-FFF2-40B4-BE49-F238E27FC236}">
                <a16:creationId xmlns:a16="http://schemas.microsoft.com/office/drawing/2014/main" id="{D55979C0-6395-3847-8DED-47D927396390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12632977" y="3938832"/>
            <a:ext cx="10288838" cy="8280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586048" indent="-586048">
              <a:spcBef>
                <a:spcPts val="1200"/>
              </a:spcBef>
              <a:buClr>
                <a:srgbClr val="FF6600"/>
              </a:buClr>
              <a:buSzPct val="75000"/>
              <a:buFont typeface="Wingdings" charset="2"/>
              <a:buChar char="§"/>
              <a:defRPr sz="3600">
                <a:solidFill>
                  <a:schemeClr val="tx1"/>
                </a:solidFill>
                <a:latin typeface="Poppins" pitchFamily="2" charset="77"/>
                <a:ea typeface="Open Sans" charset="0"/>
                <a:cs typeface="Poppins" pitchFamily="2" charset="77"/>
              </a:defRPr>
            </a:lvl1pPr>
            <a:lvl2pPr marL="1221032" indent="-586096">
              <a:spcBef>
                <a:spcPts val="1200"/>
              </a:spcBef>
              <a:buClr>
                <a:srgbClr val="FF6600"/>
              </a:buClr>
              <a:buSzPct val="75000"/>
              <a:buFont typeface="Wingdings" charset="2"/>
              <a:buChar char="§"/>
              <a:defRPr sz="3600">
                <a:solidFill>
                  <a:schemeClr val="tx1"/>
                </a:solidFill>
                <a:latin typeface="Poppins" pitchFamily="2" charset="77"/>
                <a:ea typeface="Open Sans" charset="0"/>
                <a:cs typeface="Poppins" pitchFamily="2" charset="77"/>
              </a:defRPr>
            </a:lvl2pPr>
            <a:lvl3pPr marL="1855968" indent="-586096">
              <a:spcBef>
                <a:spcPts val="1200"/>
              </a:spcBef>
              <a:buClr>
                <a:srgbClr val="FF6600"/>
              </a:buClr>
              <a:buSzPct val="75000"/>
              <a:buFont typeface="Wingdings" charset="2"/>
              <a:buChar char="§"/>
              <a:defRPr sz="3600">
                <a:solidFill>
                  <a:schemeClr val="tx1"/>
                </a:solidFill>
                <a:latin typeface="Poppins" pitchFamily="2" charset="77"/>
                <a:ea typeface="Open Sans" charset="0"/>
                <a:cs typeface="Poppins" pitchFamily="2" charset="77"/>
              </a:defRPr>
            </a:lvl3pPr>
            <a:lvl4pPr marL="2490904" indent="-586096">
              <a:spcBef>
                <a:spcPts val="1200"/>
              </a:spcBef>
              <a:buClr>
                <a:srgbClr val="FF6600"/>
              </a:buClr>
              <a:buSzPct val="75000"/>
              <a:buFont typeface="Wingdings" charset="2"/>
              <a:buChar char="§"/>
              <a:defRPr sz="3600">
                <a:solidFill>
                  <a:schemeClr val="tx1"/>
                </a:solidFill>
                <a:latin typeface="Poppins" pitchFamily="2" charset="77"/>
                <a:ea typeface="Open Sans" charset="0"/>
                <a:cs typeface="Poppins" pitchFamily="2" charset="77"/>
              </a:defRPr>
            </a:lvl4pPr>
            <a:lvl5pPr marL="3125842" indent="-586096">
              <a:spcBef>
                <a:spcPts val="1200"/>
              </a:spcBef>
              <a:buClr>
                <a:srgbClr val="FF6600"/>
              </a:buClr>
              <a:buSzPct val="75000"/>
              <a:buFont typeface="Wingdings" charset="2"/>
              <a:buChar char="§"/>
              <a:defRPr sz="3600">
                <a:solidFill>
                  <a:schemeClr val="tx1"/>
                </a:solidFill>
                <a:latin typeface="Poppins" pitchFamily="2" charset="77"/>
                <a:ea typeface="Open Sans" charset="0"/>
                <a:cs typeface="Poppins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F2E5ED-17C3-2445-8A37-3B8F57BD45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85112" y="12946717"/>
            <a:ext cx="2065004" cy="21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195403"/>
      </p:ext>
    </p:extLst>
  </p:cSld>
  <p:clrMapOvr>
    <a:masterClrMapping/>
  </p:clrMapOvr>
  <p:transition spd="med"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21"/>
          <p:cNvSpPr>
            <a:spLocks noGrp="1"/>
          </p:cNvSpPr>
          <p:nvPr>
            <p:ph type="title" hasCustomPrompt="1"/>
          </p:nvPr>
        </p:nvSpPr>
        <p:spPr>
          <a:xfrm>
            <a:off x="1583794" y="1964543"/>
            <a:ext cx="21338020" cy="1709626"/>
          </a:xfrm>
          <a:prstGeom prst="rect">
            <a:avLst/>
          </a:prstGeom>
        </p:spPr>
        <p:txBody>
          <a:bodyPr lIns="0" tIns="54000" anchor="t">
            <a:normAutofit/>
          </a:bodyPr>
          <a:lstStyle>
            <a:lvl1pPr>
              <a:lnSpc>
                <a:spcPct val="90000"/>
              </a:lnSpc>
              <a:defRPr sz="6400" b="1" i="0">
                <a:solidFill>
                  <a:schemeClr val="tx1"/>
                </a:solidFill>
                <a:latin typeface="Poppins SemiBold" pitchFamily="2" charset="77"/>
                <a:ea typeface="Open Sans Extrabold" panose="020B0606030504020204" pitchFamily="34" charset="0"/>
                <a:cs typeface="Poppins SemiBold" pitchFamily="2" charset="77"/>
              </a:defRPr>
            </a:lvl1pPr>
          </a:lstStyle>
          <a:p>
            <a:r>
              <a:rPr lang="en-US" dirty="0"/>
              <a:t>Slide Title</a:t>
            </a:r>
            <a:endParaRPr dirty="0"/>
          </a:p>
        </p:txBody>
      </p:sp>
      <p:sp>
        <p:nvSpPr>
          <p:cNvPr id="22" name="Shape 22"/>
          <p:cNvSpPr>
            <a:spLocks noGrp="1"/>
          </p:cNvSpPr>
          <p:nvPr>
            <p:ph type="body" idx="14"/>
          </p:nvPr>
        </p:nvSpPr>
        <p:spPr>
          <a:xfrm>
            <a:off x="1583795" y="3938832"/>
            <a:ext cx="6498758" cy="8280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586048" indent="-586048">
              <a:spcBef>
                <a:spcPts val="1200"/>
              </a:spcBef>
              <a:buClr>
                <a:srgbClr val="FF6600"/>
              </a:buClr>
              <a:buSzPct val="75000"/>
              <a:buFont typeface="Wingdings" charset="2"/>
              <a:buChar char="§"/>
              <a:defRPr sz="3600">
                <a:solidFill>
                  <a:schemeClr val="tx1"/>
                </a:solidFill>
                <a:latin typeface="Poppins" pitchFamily="2" charset="77"/>
                <a:ea typeface="Open Sans" charset="0"/>
                <a:cs typeface="Poppins" pitchFamily="2" charset="77"/>
              </a:defRPr>
            </a:lvl1pPr>
            <a:lvl2pPr marL="1221032" indent="-586096">
              <a:spcBef>
                <a:spcPts val="1200"/>
              </a:spcBef>
              <a:buClr>
                <a:srgbClr val="FF6600"/>
              </a:buClr>
              <a:buSzPct val="75000"/>
              <a:buFont typeface="Wingdings" charset="2"/>
              <a:buChar char="§"/>
              <a:defRPr sz="3600">
                <a:solidFill>
                  <a:schemeClr val="tx1"/>
                </a:solidFill>
                <a:latin typeface="Poppins" pitchFamily="2" charset="77"/>
                <a:ea typeface="Open Sans" charset="0"/>
                <a:cs typeface="Poppins" pitchFamily="2" charset="77"/>
              </a:defRPr>
            </a:lvl2pPr>
            <a:lvl3pPr marL="1855968" indent="-586096">
              <a:spcBef>
                <a:spcPts val="1200"/>
              </a:spcBef>
              <a:buClr>
                <a:srgbClr val="FF6600"/>
              </a:buClr>
              <a:buSzPct val="75000"/>
              <a:buFont typeface="Wingdings" charset="2"/>
              <a:buChar char="§"/>
              <a:defRPr sz="3600">
                <a:solidFill>
                  <a:schemeClr val="tx1"/>
                </a:solidFill>
                <a:latin typeface="Poppins" pitchFamily="2" charset="77"/>
                <a:ea typeface="Open Sans" charset="0"/>
                <a:cs typeface="Poppins" pitchFamily="2" charset="77"/>
              </a:defRPr>
            </a:lvl3pPr>
            <a:lvl4pPr marL="2490904" indent="-586096">
              <a:spcBef>
                <a:spcPts val="1200"/>
              </a:spcBef>
              <a:buClr>
                <a:srgbClr val="FF6600"/>
              </a:buClr>
              <a:buSzPct val="75000"/>
              <a:buFont typeface="Wingdings" charset="2"/>
              <a:buChar char="§"/>
              <a:defRPr sz="3600">
                <a:solidFill>
                  <a:schemeClr val="tx1"/>
                </a:solidFill>
                <a:latin typeface="Poppins" pitchFamily="2" charset="77"/>
                <a:ea typeface="Open Sans" charset="0"/>
                <a:cs typeface="Poppins" pitchFamily="2" charset="77"/>
              </a:defRPr>
            </a:lvl4pPr>
            <a:lvl5pPr marL="3125842" indent="-586096">
              <a:spcBef>
                <a:spcPts val="1200"/>
              </a:spcBef>
              <a:buClr>
                <a:srgbClr val="FF6600"/>
              </a:buClr>
              <a:buSzPct val="75000"/>
              <a:buFont typeface="Wingdings" charset="2"/>
              <a:buChar char="§"/>
              <a:defRPr sz="3600">
                <a:solidFill>
                  <a:schemeClr val="tx1"/>
                </a:solidFill>
                <a:latin typeface="Poppins" pitchFamily="2" charset="77"/>
                <a:ea typeface="Open Sans" charset="0"/>
                <a:cs typeface="Poppins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2A636F-2504-0E45-8BB3-631FA40C1B9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83794" y="809712"/>
            <a:ext cx="21338020" cy="9504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2000" b="1" i="0" cap="all" spc="400" baseline="0">
                <a:solidFill>
                  <a:schemeClr val="accent1"/>
                </a:solidFill>
                <a:latin typeface="Poppins SemiBold" pitchFamily="2" charset="77"/>
                <a:ea typeface="Open Sans" panose="020B0606030504020204" pitchFamily="34" charset="0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  <a:endParaRPr lang="en-LV" dirty="0"/>
          </a:p>
        </p:txBody>
      </p:sp>
      <p:sp>
        <p:nvSpPr>
          <p:cNvPr id="10" name="Shape 22">
            <a:extLst>
              <a:ext uri="{FF2B5EF4-FFF2-40B4-BE49-F238E27FC236}">
                <a16:creationId xmlns:a16="http://schemas.microsoft.com/office/drawing/2014/main" id="{4F051BE3-0886-A245-849B-B3C5BBD0BE8D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959505" y="3938832"/>
            <a:ext cx="6498758" cy="8280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586048" indent="-586048">
              <a:spcBef>
                <a:spcPts val="1200"/>
              </a:spcBef>
              <a:buClr>
                <a:srgbClr val="FF6600"/>
              </a:buClr>
              <a:buSzPct val="75000"/>
              <a:buFont typeface="Wingdings" charset="2"/>
              <a:buChar char="§"/>
              <a:defRPr sz="3600">
                <a:solidFill>
                  <a:schemeClr val="tx1"/>
                </a:solidFill>
                <a:latin typeface="Poppins" pitchFamily="2" charset="77"/>
                <a:ea typeface="Open Sans" charset="0"/>
                <a:cs typeface="Poppins" pitchFamily="2" charset="77"/>
              </a:defRPr>
            </a:lvl1pPr>
            <a:lvl2pPr marL="1221032" indent="-586096">
              <a:spcBef>
                <a:spcPts val="1200"/>
              </a:spcBef>
              <a:buClr>
                <a:srgbClr val="FF6600"/>
              </a:buClr>
              <a:buSzPct val="75000"/>
              <a:buFont typeface="Wingdings" charset="2"/>
              <a:buChar char="§"/>
              <a:defRPr sz="3600">
                <a:solidFill>
                  <a:schemeClr val="tx1"/>
                </a:solidFill>
                <a:latin typeface="Poppins" pitchFamily="2" charset="77"/>
                <a:ea typeface="Open Sans" charset="0"/>
                <a:cs typeface="Poppins" pitchFamily="2" charset="77"/>
              </a:defRPr>
            </a:lvl2pPr>
            <a:lvl3pPr marL="1855968" indent="-586096">
              <a:spcBef>
                <a:spcPts val="1200"/>
              </a:spcBef>
              <a:buClr>
                <a:srgbClr val="FF6600"/>
              </a:buClr>
              <a:buSzPct val="75000"/>
              <a:buFont typeface="Wingdings" charset="2"/>
              <a:buChar char="§"/>
              <a:defRPr sz="3600">
                <a:solidFill>
                  <a:schemeClr val="tx1"/>
                </a:solidFill>
                <a:latin typeface="Poppins" pitchFamily="2" charset="77"/>
                <a:ea typeface="Open Sans" charset="0"/>
                <a:cs typeface="Poppins" pitchFamily="2" charset="77"/>
              </a:defRPr>
            </a:lvl3pPr>
            <a:lvl4pPr marL="2490904" indent="-586096">
              <a:spcBef>
                <a:spcPts val="1200"/>
              </a:spcBef>
              <a:buClr>
                <a:srgbClr val="FF6600"/>
              </a:buClr>
              <a:buSzPct val="75000"/>
              <a:buFont typeface="Wingdings" charset="2"/>
              <a:buChar char="§"/>
              <a:defRPr sz="3600">
                <a:solidFill>
                  <a:schemeClr val="tx1"/>
                </a:solidFill>
                <a:latin typeface="Poppins" pitchFamily="2" charset="77"/>
                <a:ea typeface="Open Sans" charset="0"/>
                <a:cs typeface="Poppins" pitchFamily="2" charset="77"/>
              </a:defRPr>
            </a:lvl4pPr>
            <a:lvl5pPr marL="3125842" indent="-586096">
              <a:spcBef>
                <a:spcPts val="1200"/>
              </a:spcBef>
              <a:buClr>
                <a:srgbClr val="FF6600"/>
              </a:buClr>
              <a:buSzPct val="75000"/>
              <a:buFont typeface="Wingdings" charset="2"/>
              <a:buChar char="§"/>
              <a:defRPr sz="3600">
                <a:solidFill>
                  <a:schemeClr val="tx1"/>
                </a:solidFill>
                <a:latin typeface="Poppins" pitchFamily="2" charset="77"/>
                <a:ea typeface="Open Sans" charset="0"/>
                <a:cs typeface="Poppins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11" name="Shape 22">
            <a:extLst>
              <a:ext uri="{FF2B5EF4-FFF2-40B4-BE49-F238E27FC236}">
                <a16:creationId xmlns:a16="http://schemas.microsoft.com/office/drawing/2014/main" id="{165DA431-63C1-CE48-B139-BDD025B81890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16350583" y="3938832"/>
            <a:ext cx="6498758" cy="8280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586048" indent="-586048">
              <a:spcBef>
                <a:spcPts val="1200"/>
              </a:spcBef>
              <a:buClr>
                <a:srgbClr val="FF6600"/>
              </a:buClr>
              <a:buSzPct val="75000"/>
              <a:buFont typeface="Wingdings" charset="2"/>
              <a:buChar char="§"/>
              <a:defRPr sz="3600">
                <a:solidFill>
                  <a:schemeClr val="tx1"/>
                </a:solidFill>
                <a:latin typeface="Poppins" pitchFamily="2" charset="77"/>
                <a:ea typeface="Open Sans" charset="0"/>
                <a:cs typeface="Poppins" pitchFamily="2" charset="77"/>
              </a:defRPr>
            </a:lvl1pPr>
            <a:lvl2pPr marL="1221032" indent="-586096">
              <a:spcBef>
                <a:spcPts val="1200"/>
              </a:spcBef>
              <a:buClr>
                <a:srgbClr val="FF6600"/>
              </a:buClr>
              <a:buSzPct val="75000"/>
              <a:buFont typeface="Wingdings" charset="2"/>
              <a:buChar char="§"/>
              <a:defRPr sz="3600">
                <a:solidFill>
                  <a:schemeClr val="tx1"/>
                </a:solidFill>
                <a:latin typeface="Poppins" pitchFamily="2" charset="77"/>
                <a:ea typeface="Open Sans" charset="0"/>
                <a:cs typeface="Poppins" pitchFamily="2" charset="77"/>
              </a:defRPr>
            </a:lvl2pPr>
            <a:lvl3pPr marL="1855968" indent="-586096">
              <a:spcBef>
                <a:spcPts val="1200"/>
              </a:spcBef>
              <a:buClr>
                <a:srgbClr val="FF6600"/>
              </a:buClr>
              <a:buSzPct val="75000"/>
              <a:buFont typeface="Wingdings" charset="2"/>
              <a:buChar char="§"/>
              <a:defRPr sz="3600">
                <a:solidFill>
                  <a:schemeClr val="tx1"/>
                </a:solidFill>
                <a:latin typeface="Poppins" pitchFamily="2" charset="77"/>
                <a:ea typeface="Open Sans" charset="0"/>
                <a:cs typeface="Poppins" pitchFamily="2" charset="77"/>
              </a:defRPr>
            </a:lvl3pPr>
            <a:lvl4pPr marL="2490904" indent="-586096">
              <a:spcBef>
                <a:spcPts val="1200"/>
              </a:spcBef>
              <a:buClr>
                <a:srgbClr val="FF6600"/>
              </a:buClr>
              <a:buSzPct val="75000"/>
              <a:buFont typeface="Wingdings" charset="2"/>
              <a:buChar char="§"/>
              <a:defRPr sz="3600">
                <a:solidFill>
                  <a:schemeClr val="tx1"/>
                </a:solidFill>
                <a:latin typeface="Poppins" pitchFamily="2" charset="77"/>
                <a:ea typeface="Open Sans" charset="0"/>
                <a:cs typeface="Poppins" pitchFamily="2" charset="77"/>
              </a:defRPr>
            </a:lvl4pPr>
            <a:lvl5pPr marL="3125842" indent="-586096">
              <a:spcBef>
                <a:spcPts val="1200"/>
              </a:spcBef>
              <a:buClr>
                <a:srgbClr val="FF6600"/>
              </a:buClr>
              <a:buSzPct val="75000"/>
              <a:buFont typeface="Wingdings" charset="2"/>
              <a:buChar char="§"/>
              <a:defRPr sz="3600">
                <a:solidFill>
                  <a:schemeClr val="tx1"/>
                </a:solidFill>
                <a:latin typeface="Poppins" pitchFamily="2" charset="77"/>
                <a:ea typeface="Open Sans" charset="0"/>
                <a:cs typeface="Poppins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0B868C4-7F09-1543-A10F-58C0952FBD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85112" y="12946717"/>
            <a:ext cx="2065004" cy="21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834971"/>
      </p:ext>
    </p:extLst>
  </p:cSld>
  <p:clrMapOvr>
    <a:masterClrMapping/>
  </p:clrMapOvr>
  <p:transition spd="med"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 L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21"/>
          <p:cNvSpPr>
            <a:spLocks noGrp="1"/>
          </p:cNvSpPr>
          <p:nvPr>
            <p:ph type="title" hasCustomPrompt="1"/>
          </p:nvPr>
        </p:nvSpPr>
        <p:spPr>
          <a:xfrm>
            <a:off x="1583794" y="1329265"/>
            <a:ext cx="21338020" cy="1709626"/>
          </a:xfrm>
          <a:prstGeom prst="rect">
            <a:avLst/>
          </a:prstGeom>
        </p:spPr>
        <p:txBody>
          <a:bodyPr lIns="0" rIns="90000" anchor="t">
            <a:normAutofit/>
          </a:bodyPr>
          <a:lstStyle>
            <a:lvl1pPr>
              <a:lnSpc>
                <a:spcPct val="90000"/>
              </a:lnSpc>
              <a:defRPr sz="6400" b="1" i="0">
                <a:solidFill>
                  <a:schemeClr val="tx1"/>
                </a:solidFill>
                <a:latin typeface="Poppins SemiBold" pitchFamily="2" charset="77"/>
                <a:ea typeface="Open Sans Extrabold" panose="020B0606030504020204" pitchFamily="34" charset="0"/>
                <a:cs typeface="Poppins SemiBold" pitchFamily="2" charset="77"/>
              </a:defRPr>
            </a:lvl1pPr>
          </a:lstStyle>
          <a:p>
            <a:r>
              <a:rPr lang="en-US" dirty="0"/>
              <a:t>Slide Title</a:t>
            </a:r>
            <a:endParaRPr dirty="0"/>
          </a:p>
        </p:txBody>
      </p:sp>
      <p:sp>
        <p:nvSpPr>
          <p:cNvPr id="22" name="Shape 22"/>
          <p:cNvSpPr>
            <a:spLocks noGrp="1"/>
          </p:cNvSpPr>
          <p:nvPr>
            <p:ph type="body" idx="14"/>
          </p:nvPr>
        </p:nvSpPr>
        <p:spPr>
          <a:xfrm>
            <a:off x="1583794" y="3303554"/>
            <a:ext cx="21338020" cy="8280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586048" indent="-586048">
              <a:spcBef>
                <a:spcPts val="1200"/>
              </a:spcBef>
              <a:buClr>
                <a:srgbClr val="FF6600"/>
              </a:buClr>
              <a:buSzPct val="75000"/>
              <a:buFont typeface="Wingdings" charset="2"/>
              <a:buChar char="§"/>
              <a:defRPr sz="3600">
                <a:solidFill>
                  <a:schemeClr val="tx1"/>
                </a:solidFill>
                <a:latin typeface="Poppins" pitchFamily="2" charset="77"/>
                <a:ea typeface="Open Sans" charset="0"/>
                <a:cs typeface="Poppins" pitchFamily="2" charset="77"/>
              </a:defRPr>
            </a:lvl1pPr>
            <a:lvl2pPr marL="1221032" indent="-586096">
              <a:spcBef>
                <a:spcPts val="1200"/>
              </a:spcBef>
              <a:buClr>
                <a:srgbClr val="FF6600"/>
              </a:buClr>
              <a:buSzPct val="75000"/>
              <a:buFont typeface="Wingdings" charset="2"/>
              <a:buChar char="§"/>
              <a:defRPr sz="3600">
                <a:solidFill>
                  <a:schemeClr val="tx1"/>
                </a:solidFill>
                <a:latin typeface="Poppins" pitchFamily="2" charset="77"/>
                <a:ea typeface="Open Sans" charset="0"/>
                <a:cs typeface="Poppins" pitchFamily="2" charset="77"/>
              </a:defRPr>
            </a:lvl2pPr>
            <a:lvl3pPr marL="1855968" indent="-586096">
              <a:spcBef>
                <a:spcPts val="1200"/>
              </a:spcBef>
              <a:buClr>
                <a:srgbClr val="FF6600"/>
              </a:buClr>
              <a:buSzPct val="75000"/>
              <a:buFont typeface="Wingdings" charset="2"/>
              <a:buChar char="§"/>
              <a:defRPr sz="3600">
                <a:solidFill>
                  <a:schemeClr val="tx1"/>
                </a:solidFill>
                <a:latin typeface="Poppins" pitchFamily="2" charset="77"/>
                <a:ea typeface="Open Sans" charset="0"/>
                <a:cs typeface="Poppins" pitchFamily="2" charset="77"/>
              </a:defRPr>
            </a:lvl3pPr>
            <a:lvl4pPr marL="2490904" indent="-586096">
              <a:spcBef>
                <a:spcPts val="1200"/>
              </a:spcBef>
              <a:buClr>
                <a:srgbClr val="FF6600"/>
              </a:buClr>
              <a:buSzPct val="75000"/>
              <a:buFont typeface="Wingdings" charset="2"/>
              <a:buChar char="§"/>
              <a:defRPr sz="3600">
                <a:solidFill>
                  <a:schemeClr val="tx1"/>
                </a:solidFill>
                <a:latin typeface="Poppins" pitchFamily="2" charset="77"/>
                <a:ea typeface="Open Sans" charset="0"/>
                <a:cs typeface="Poppins" pitchFamily="2" charset="77"/>
              </a:defRPr>
            </a:lvl4pPr>
            <a:lvl5pPr marL="3125842" indent="-586096">
              <a:spcBef>
                <a:spcPts val="1200"/>
              </a:spcBef>
              <a:buClr>
                <a:srgbClr val="FF6600"/>
              </a:buClr>
              <a:buSzPct val="75000"/>
              <a:buFont typeface="Wingdings" charset="2"/>
              <a:buChar char="§"/>
              <a:defRPr sz="3600">
                <a:solidFill>
                  <a:schemeClr val="tx1"/>
                </a:solidFill>
                <a:latin typeface="Poppins" pitchFamily="2" charset="77"/>
                <a:ea typeface="Open Sans" charset="0"/>
                <a:cs typeface="Poppins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409E07-3E3B-0B40-A38F-B704280F62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85112" y="12946717"/>
            <a:ext cx="2065004" cy="21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61514"/>
      </p:ext>
    </p:extLst>
  </p:cSld>
  <p:clrMapOvr>
    <a:masterClrMapping/>
  </p:clrMapOvr>
  <p:transition spd="med"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s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21"/>
          <p:cNvSpPr>
            <a:spLocks noGrp="1"/>
          </p:cNvSpPr>
          <p:nvPr>
            <p:ph type="title" hasCustomPrompt="1"/>
          </p:nvPr>
        </p:nvSpPr>
        <p:spPr>
          <a:xfrm>
            <a:off x="1583794" y="3303557"/>
            <a:ext cx="9058436" cy="1709626"/>
          </a:xfrm>
          <a:prstGeom prst="rect">
            <a:avLst/>
          </a:prstGeom>
        </p:spPr>
        <p:txBody>
          <a:bodyPr lIns="0" rIns="0" anchor="t">
            <a:normAutofit/>
          </a:bodyPr>
          <a:lstStyle>
            <a:lvl1pPr>
              <a:lnSpc>
                <a:spcPct val="90000"/>
              </a:lnSpc>
              <a:defRPr sz="6400" b="1" i="0">
                <a:solidFill>
                  <a:schemeClr val="tx1"/>
                </a:solidFill>
                <a:latin typeface="Poppins SemiBold" pitchFamily="2" charset="77"/>
                <a:ea typeface="Open Sans Extrabold" panose="020B0606030504020204" pitchFamily="34" charset="0"/>
                <a:cs typeface="Poppins SemiBold" pitchFamily="2" charset="77"/>
              </a:defRPr>
            </a:lvl1pPr>
          </a:lstStyle>
          <a:p>
            <a:r>
              <a:rPr lang="en-US" dirty="0"/>
              <a:t>Slide Title</a:t>
            </a:r>
            <a:endParaRPr dirty="0"/>
          </a:p>
        </p:txBody>
      </p:sp>
      <p:sp>
        <p:nvSpPr>
          <p:cNvPr id="22" name="Shape 22"/>
          <p:cNvSpPr>
            <a:spLocks noGrp="1"/>
          </p:cNvSpPr>
          <p:nvPr>
            <p:ph type="body" idx="14"/>
          </p:nvPr>
        </p:nvSpPr>
        <p:spPr>
          <a:xfrm>
            <a:off x="11227370" y="3303554"/>
            <a:ext cx="11694444" cy="8280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586048" indent="-586048">
              <a:spcBef>
                <a:spcPts val="1200"/>
              </a:spcBef>
              <a:buClr>
                <a:srgbClr val="FF6600"/>
              </a:buClr>
              <a:buSzPct val="75000"/>
              <a:buFont typeface="Wingdings" charset="2"/>
              <a:buChar char="§"/>
              <a:defRPr sz="3600">
                <a:solidFill>
                  <a:schemeClr val="tx1"/>
                </a:solidFill>
                <a:latin typeface="Poppins" pitchFamily="2" charset="77"/>
                <a:ea typeface="Open Sans" charset="0"/>
                <a:cs typeface="Poppins" pitchFamily="2" charset="77"/>
              </a:defRPr>
            </a:lvl1pPr>
            <a:lvl2pPr marL="1221032" indent="-586096">
              <a:spcBef>
                <a:spcPts val="1200"/>
              </a:spcBef>
              <a:buClr>
                <a:srgbClr val="FF6600"/>
              </a:buClr>
              <a:buSzPct val="75000"/>
              <a:buFont typeface="Wingdings" charset="2"/>
              <a:buChar char="§"/>
              <a:defRPr sz="3600">
                <a:solidFill>
                  <a:schemeClr val="tx1"/>
                </a:solidFill>
                <a:latin typeface="Poppins" pitchFamily="2" charset="77"/>
                <a:ea typeface="Open Sans" charset="0"/>
                <a:cs typeface="Poppins" pitchFamily="2" charset="77"/>
              </a:defRPr>
            </a:lvl2pPr>
            <a:lvl3pPr marL="1855968" indent="-586096">
              <a:spcBef>
                <a:spcPts val="1200"/>
              </a:spcBef>
              <a:buClr>
                <a:srgbClr val="FF6600"/>
              </a:buClr>
              <a:buSzPct val="75000"/>
              <a:buFont typeface="Wingdings" charset="2"/>
              <a:buChar char="§"/>
              <a:defRPr sz="3600">
                <a:solidFill>
                  <a:schemeClr val="tx1"/>
                </a:solidFill>
                <a:latin typeface="Poppins" pitchFamily="2" charset="77"/>
                <a:ea typeface="Open Sans" charset="0"/>
                <a:cs typeface="Poppins" pitchFamily="2" charset="77"/>
              </a:defRPr>
            </a:lvl3pPr>
            <a:lvl4pPr marL="2490904" indent="-586096">
              <a:spcBef>
                <a:spcPts val="1200"/>
              </a:spcBef>
              <a:buClr>
                <a:srgbClr val="FF6600"/>
              </a:buClr>
              <a:buSzPct val="75000"/>
              <a:buFont typeface="Wingdings" charset="2"/>
              <a:buChar char="§"/>
              <a:defRPr sz="3600">
                <a:solidFill>
                  <a:schemeClr val="tx1"/>
                </a:solidFill>
                <a:latin typeface="Poppins" pitchFamily="2" charset="77"/>
                <a:ea typeface="Open Sans" charset="0"/>
                <a:cs typeface="Poppins" pitchFamily="2" charset="77"/>
              </a:defRPr>
            </a:lvl4pPr>
            <a:lvl5pPr marL="3125842" indent="-586096">
              <a:spcBef>
                <a:spcPts val="1200"/>
              </a:spcBef>
              <a:buClr>
                <a:srgbClr val="FF6600"/>
              </a:buClr>
              <a:buSzPct val="75000"/>
              <a:buFont typeface="Wingdings" charset="2"/>
              <a:buChar char="§"/>
              <a:defRPr sz="3600">
                <a:solidFill>
                  <a:schemeClr val="tx1"/>
                </a:solidFill>
                <a:latin typeface="Poppins" pitchFamily="2" charset="77"/>
                <a:ea typeface="Open Sans" charset="0"/>
                <a:cs typeface="Poppins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C68190-2339-9346-8E4D-438B98051C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85112" y="12946717"/>
            <a:ext cx="2065004" cy="21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427731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&amp; Text - Imag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DF390BA-34E9-30A3-C85A-04FD7E4ACEFF}"/>
              </a:ext>
            </a:extLst>
          </p:cNvPr>
          <p:cNvSpPr/>
          <p:nvPr userDrawn="1"/>
        </p:nvSpPr>
        <p:spPr>
          <a:xfrm>
            <a:off x="0" y="0"/>
            <a:ext cx="24386400" cy="13716000"/>
          </a:xfrm>
          <a:prstGeom prst="rect">
            <a:avLst/>
          </a:prstGeom>
          <a:gradFill>
            <a:gsLst>
              <a:gs pos="0">
                <a:schemeClr val="tx1">
                  <a:alpha val="80000"/>
                </a:schemeClr>
              </a:gs>
              <a:gs pos="100000">
                <a:schemeClr val="tx1"/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2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5743DD-1C7E-BF98-9FB0-98732D942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2440800"/>
            <a:ext cx="9756000" cy="8841600"/>
          </a:xfrm>
        </p:spPr>
        <p:txBody>
          <a:bodyPr lIns="0" tIns="0" rIns="0" bIns="0" anchor="t">
            <a:normAutofit/>
          </a:bodyPr>
          <a:lstStyle>
            <a:lvl1pPr>
              <a:lnSpc>
                <a:spcPts val="14000"/>
              </a:lnSpc>
              <a:defRPr sz="12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5CAC3E-D273-8D7A-6998-BA7247B5E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40000"/>
                  </a:schemeClr>
                </a:solidFill>
              </a:defRPr>
            </a:lvl1pPr>
          </a:lstStyle>
          <a:p>
            <a:fld id="{8EE15C3A-03EB-F44E-AF21-A5C71E373AA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59FD29E-3DD9-BA5B-2F7D-87A87A00F3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15200" y="892800"/>
            <a:ext cx="11275200" cy="4320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ts val="2400"/>
              </a:lnSpc>
              <a:buNone/>
              <a:defRPr sz="2000" b="1" i="0" spc="30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2421602-E917-A82E-A456-B145976D5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01600" y="2743800"/>
            <a:ext cx="9756000" cy="85386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lnSpc>
                <a:spcPts val="6400"/>
              </a:lnSpc>
              <a:defRPr sz="4000">
                <a:solidFill>
                  <a:schemeClr val="bg1"/>
                </a:solidFill>
              </a:defRPr>
            </a:lvl1pPr>
            <a:lvl2pPr>
              <a:lnSpc>
                <a:spcPts val="6400"/>
              </a:lnSpc>
              <a:defRPr sz="4000">
                <a:solidFill>
                  <a:schemeClr val="bg1"/>
                </a:solidFill>
              </a:defRPr>
            </a:lvl2pPr>
            <a:lvl3pPr>
              <a:lnSpc>
                <a:spcPts val="6400"/>
              </a:lnSpc>
              <a:defRPr sz="4000">
                <a:solidFill>
                  <a:schemeClr val="bg1"/>
                </a:solidFill>
              </a:defRPr>
            </a:lvl3pPr>
            <a:lvl4pPr>
              <a:lnSpc>
                <a:spcPts val="6400"/>
              </a:lnSpc>
              <a:defRPr sz="4000">
                <a:solidFill>
                  <a:schemeClr val="bg1"/>
                </a:solidFill>
              </a:defRPr>
            </a:lvl4pPr>
            <a:lvl5pPr>
              <a:lnSpc>
                <a:spcPts val="6400"/>
              </a:lnSpc>
              <a:defRPr sz="4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552A95E-4EF8-8C48-B63D-7DA48AE342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1996000" y="12700800"/>
            <a:ext cx="1495200" cy="1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108959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753ED857-852A-984D-BB41-B88E548651F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4510541" y="0"/>
            <a:ext cx="9879294" cy="13716000"/>
          </a:xfrm>
          <a:prstGeom prst="roundRect">
            <a:avLst>
              <a:gd name="adj" fmla="val 0"/>
            </a:avLst>
          </a:prstGeom>
        </p:spPr>
        <p:txBody>
          <a:bodyPr/>
          <a:lstStyle/>
          <a:p>
            <a:r>
              <a:rPr lang="en-US"/>
              <a:t>         </a:t>
            </a:r>
          </a:p>
        </p:txBody>
      </p:sp>
      <p:sp>
        <p:nvSpPr>
          <p:cNvPr id="13" name="Shape 21">
            <a:extLst>
              <a:ext uri="{FF2B5EF4-FFF2-40B4-BE49-F238E27FC236}">
                <a16:creationId xmlns:a16="http://schemas.microsoft.com/office/drawing/2014/main" id="{44E23DF8-370B-5844-BE4B-33EA50C0BC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3795" y="1964543"/>
            <a:ext cx="11033282" cy="1709626"/>
          </a:xfrm>
          <a:prstGeom prst="rect">
            <a:avLst/>
          </a:prstGeom>
        </p:spPr>
        <p:txBody>
          <a:bodyPr lIns="0" tIns="54000" anchor="t">
            <a:normAutofit/>
          </a:bodyPr>
          <a:lstStyle>
            <a:lvl1pPr>
              <a:lnSpc>
                <a:spcPct val="90000"/>
              </a:lnSpc>
              <a:defRPr sz="6400" b="1" i="0">
                <a:solidFill>
                  <a:schemeClr val="tx1"/>
                </a:solidFill>
                <a:latin typeface="Poppins SemiBold" pitchFamily="2" charset="77"/>
                <a:ea typeface="Open Sans Extrabold" panose="020B0606030504020204" pitchFamily="34" charset="0"/>
                <a:cs typeface="Poppins SemiBold" pitchFamily="2" charset="77"/>
              </a:defRPr>
            </a:lvl1pPr>
          </a:lstStyle>
          <a:p>
            <a:r>
              <a:rPr lang="en-US" dirty="0"/>
              <a:t>Slide Title</a:t>
            </a:r>
            <a:endParaRPr dirty="0"/>
          </a:p>
        </p:txBody>
      </p:sp>
      <p:sp>
        <p:nvSpPr>
          <p:cNvPr id="14" name="Shape 22">
            <a:extLst>
              <a:ext uri="{FF2B5EF4-FFF2-40B4-BE49-F238E27FC236}">
                <a16:creationId xmlns:a16="http://schemas.microsoft.com/office/drawing/2014/main" id="{1256A54C-F676-CB40-9897-328A650E8C5E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1583795" y="3938832"/>
            <a:ext cx="11033282" cy="8280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586048" indent="-586048">
              <a:spcBef>
                <a:spcPts val="1200"/>
              </a:spcBef>
              <a:buClr>
                <a:srgbClr val="FF6600"/>
              </a:buClr>
              <a:buSzPct val="75000"/>
              <a:buFont typeface="Wingdings" charset="2"/>
              <a:buChar char="§"/>
              <a:defRPr sz="3600">
                <a:solidFill>
                  <a:schemeClr val="tx1"/>
                </a:solidFill>
                <a:latin typeface="Poppins" pitchFamily="2" charset="77"/>
                <a:ea typeface="Open Sans" charset="0"/>
                <a:cs typeface="Poppins" pitchFamily="2" charset="77"/>
              </a:defRPr>
            </a:lvl1pPr>
            <a:lvl2pPr marL="1221032" indent="-586096">
              <a:spcBef>
                <a:spcPts val="1200"/>
              </a:spcBef>
              <a:buClr>
                <a:srgbClr val="FF6600"/>
              </a:buClr>
              <a:buSzPct val="75000"/>
              <a:buFont typeface="Wingdings" charset="2"/>
              <a:buChar char="§"/>
              <a:defRPr sz="3600">
                <a:solidFill>
                  <a:schemeClr val="tx1"/>
                </a:solidFill>
                <a:latin typeface="Poppins" pitchFamily="2" charset="77"/>
                <a:ea typeface="Open Sans" charset="0"/>
                <a:cs typeface="Poppins" pitchFamily="2" charset="77"/>
              </a:defRPr>
            </a:lvl2pPr>
            <a:lvl3pPr marL="1855968" indent="-586096">
              <a:spcBef>
                <a:spcPts val="1200"/>
              </a:spcBef>
              <a:buClr>
                <a:srgbClr val="FF6600"/>
              </a:buClr>
              <a:buSzPct val="75000"/>
              <a:buFont typeface="Wingdings" charset="2"/>
              <a:buChar char="§"/>
              <a:defRPr sz="3600">
                <a:solidFill>
                  <a:schemeClr val="tx1"/>
                </a:solidFill>
                <a:latin typeface="Poppins" pitchFamily="2" charset="77"/>
                <a:ea typeface="Open Sans" charset="0"/>
                <a:cs typeface="Poppins" pitchFamily="2" charset="77"/>
              </a:defRPr>
            </a:lvl3pPr>
            <a:lvl4pPr marL="2490904" indent="-586096">
              <a:spcBef>
                <a:spcPts val="1200"/>
              </a:spcBef>
              <a:buClr>
                <a:srgbClr val="FF6600"/>
              </a:buClr>
              <a:buSzPct val="75000"/>
              <a:buFont typeface="Wingdings" charset="2"/>
              <a:buChar char="§"/>
              <a:defRPr sz="3600">
                <a:solidFill>
                  <a:schemeClr val="tx1"/>
                </a:solidFill>
                <a:latin typeface="Poppins" pitchFamily="2" charset="77"/>
                <a:ea typeface="Open Sans" charset="0"/>
                <a:cs typeface="Poppins" pitchFamily="2" charset="77"/>
              </a:defRPr>
            </a:lvl4pPr>
            <a:lvl5pPr marL="3125842" indent="-586096">
              <a:spcBef>
                <a:spcPts val="1200"/>
              </a:spcBef>
              <a:buClr>
                <a:srgbClr val="FF6600"/>
              </a:buClr>
              <a:buSzPct val="75000"/>
              <a:buFont typeface="Wingdings" charset="2"/>
              <a:buChar char="§"/>
              <a:defRPr sz="3600">
                <a:solidFill>
                  <a:schemeClr val="tx1"/>
                </a:solidFill>
                <a:latin typeface="Poppins" pitchFamily="2" charset="77"/>
                <a:ea typeface="Open Sans" charset="0"/>
                <a:cs typeface="Poppins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96592BBB-6D1E-E34D-8D9F-7A3EA93D65E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83795" y="809712"/>
            <a:ext cx="11033282" cy="9504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2000" b="1" i="0" cap="all" spc="400" baseline="0">
                <a:solidFill>
                  <a:schemeClr val="accent1"/>
                </a:solidFill>
                <a:latin typeface="Poppins SemiBold" pitchFamily="2" charset="77"/>
                <a:ea typeface="Open Sans" panose="020B0606030504020204" pitchFamily="34" charset="0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  <a:endParaRPr lang="en-LV" dirty="0"/>
          </a:p>
        </p:txBody>
      </p:sp>
    </p:spTree>
    <p:extLst>
      <p:ext uri="{BB962C8B-B14F-4D97-AF65-F5344CB8AC3E}">
        <p14:creationId xmlns:p14="http://schemas.microsoft.com/office/powerpoint/2010/main" val="1372489722"/>
      </p:ext>
    </p:extLst>
  </p:cSld>
  <p:clrMapOvr>
    <a:masterClrMapping/>
  </p:clrMapOvr>
  <p:transition spd="med"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753ED857-852A-984D-BB41-B88E548651F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" y="0"/>
            <a:ext cx="9879294" cy="13716000"/>
          </a:xfrm>
          <a:prstGeom prst="roundRect">
            <a:avLst>
              <a:gd name="adj" fmla="val 0"/>
            </a:avLst>
          </a:prstGeom>
        </p:spPr>
        <p:txBody>
          <a:bodyPr/>
          <a:lstStyle/>
          <a:p>
            <a:r>
              <a:rPr lang="en-US"/>
              <a:t>         </a:t>
            </a:r>
          </a:p>
        </p:txBody>
      </p:sp>
      <p:sp>
        <p:nvSpPr>
          <p:cNvPr id="13" name="Shape 21">
            <a:extLst>
              <a:ext uri="{FF2B5EF4-FFF2-40B4-BE49-F238E27FC236}">
                <a16:creationId xmlns:a16="http://schemas.microsoft.com/office/drawing/2014/main" id="{44E23DF8-370B-5844-BE4B-33EA50C0BC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21457" y="1964543"/>
            <a:ext cx="11033282" cy="1709626"/>
          </a:xfrm>
          <a:prstGeom prst="rect">
            <a:avLst/>
          </a:prstGeom>
        </p:spPr>
        <p:txBody>
          <a:bodyPr lIns="0" tIns="54000" rIns="90000" anchor="t">
            <a:normAutofit/>
          </a:bodyPr>
          <a:lstStyle>
            <a:lvl1pPr>
              <a:lnSpc>
                <a:spcPct val="90000"/>
              </a:lnSpc>
              <a:defRPr sz="6400" b="1" i="0">
                <a:solidFill>
                  <a:schemeClr val="tx1"/>
                </a:solidFill>
                <a:latin typeface="Poppins SemiBold" pitchFamily="2" charset="77"/>
                <a:ea typeface="Open Sans Extrabold" panose="020B0606030504020204" pitchFamily="34" charset="0"/>
                <a:cs typeface="Poppins SemiBold" pitchFamily="2" charset="77"/>
              </a:defRPr>
            </a:lvl1pPr>
          </a:lstStyle>
          <a:p>
            <a:r>
              <a:rPr lang="en-US" dirty="0"/>
              <a:t>Slide Title</a:t>
            </a:r>
            <a:endParaRPr dirty="0"/>
          </a:p>
        </p:txBody>
      </p:sp>
      <p:sp>
        <p:nvSpPr>
          <p:cNvPr id="14" name="Shape 22">
            <a:extLst>
              <a:ext uri="{FF2B5EF4-FFF2-40B4-BE49-F238E27FC236}">
                <a16:creationId xmlns:a16="http://schemas.microsoft.com/office/drawing/2014/main" id="{1256A54C-F676-CB40-9897-328A650E8C5E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11421457" y="3938832"/>
            <a:ext cx="11033282" cy="8280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586048" indent="-586048">
              <a:spcBef>
                <a:spcPts val="1200"/>
              </a:spcBef>
              <a:buClr>
                <a:srgbClr val="FF6600"/>
              </a:buClr>
              <a:buSzPct val="75000"/>
              <a:buFont typeface="Wingdings" charset="2"/>
              <a:buChar char="§"/>
              <a:defRPr sz="3600">
                <a:solidFill>
                  <a:schemeClr val="tx1"/>
                </a:solidFill>
                <a:latin typeface="Poppins" pitchFamily="2" charset="77"/>
                <a:ea typeface="Open Sans" charset="0"/>
                <a:cs typeface="Poppins" pitchFamily="2" charset="77"/>
              </a:defRPr>
            </a:lvl1pPr>
            <a:lvl2pPr marL="1221032" indent="-586096">
              <a:spcBef>
                <a:spcPts val="1200"/>
              </a:spcBef>
              <a:buClr>
                <a:srgbClr val="FF6600"/>
              </a:buClr>
              <a:buSzPct val="75000"/>
              <a:buFont typeface="Wingdings" charset="2"/>
              <a:buChar char="§"/>
              <a:defRPr sz="3600">
                <a:solidFill>
                  <a:schemeClr val="tx1"/>
                </a:solidFill>
                <a:latin typeface="Poppins" pitchFamily="2" charset="77"/>
                <a:ea typeface="Open Sans" charset="0"/>
                <a:cs typeface="Poppins" pitchFamily="2" charset="77"/>
              </a:defRPr>
            </a:lvl2pPr>
            <a:lvl3pPr marL="1855968" indent="-586096">
              <a:spcBef>
                <a:spcPts val="1200"/>
              </a:spcBef>
              <a:buClr>
                <a:srgbClr val="FF6600"/>
              </a:buClr>
              <a:buSzPct val="75000"/>
              <a:buFont typeface="Wingdings" charset="2"/>
              <a:buChar char="§"/>
              <a:defRPr sz="3600">
                <a:solidFill>
                  <a:schemeClr val="tx1"/>
                </a:solidFill>
                <a:latin typeface="Poppins" pitchFamily="2" charset="77"/>
                <a:ea typeface="Open Sans" charset="0"/>
                <a:cs typeface="Poppins" pitchFamily="2" charset="77"/>
              </a:defRPr>
            </a:lvl3pPr>
            <a:lvl4pPr marL="2490904" indent="-586096">
              <a:spcBef>
                <a:spcPts val="1200"/>
              </a:spcBef>
              <a:buClr>
                <a:srgbClr val="FF6600"/>
              </a:buClr>
              <a:buSzPct val="75000"/>
              <a:buFont typeface="Wingdings" charset="2"/>
              <a:buChar char="§"/>
              <a:defRPr sz="3600">
                <a:solidFill>
                  <a:schemeClr val="tx1"/>
                </a:solidFill>
                <a:latin typeface="Poppins" pitchFamily="2" charset="77"/>
                <a:ea typeface="Open Sans" charset="0"/>
                <a:cs typeface="Poppins" pitchFamily="2" charset="77"/>
              </a:defRPr>
            </a:lvl4pPr>
            <a:lvl5pPr marL="3125842" indent="-586096">
              <a:spcBef>
                <a:spcPts val="1200"/>
              </a:spcBef>
              <a:buClr>
                <a:srgbClr val="FF6600"/>
              </a:buClr>
              <a:buSzPct val="75000"/>
              <a:buFont typeface="Wingdings" charset="2"/>
              <a:buChar char="§"/>
              <a:defRPr sz="3600">
                <a:solidFill>
                  <a:schemeClr val="tx1"/>
                </a:solidFill>
                <a:latin typeface="Poppins" pitchFamily="2" charset="77"/>
                <a:ea typeface="Open Sans" charset="0"/>
                <a:cs typeface="Poppins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96592BBB-6D1E-E34D-8D9F-7A3EA93D65E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421457" y="809712"/>
            <a:ext cx="11033282" cy="9504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2000" b="1" i="0" cap="all" spc="400" baseline="0">
                <a:solidFill>
                  <a:schemeClr val="accent1"/>
                </a:solidFill>
                <a:latin typeface="Poppins SemiBold" pitchFamily="2" charset="77"/>
                <a:ea typeface="Open Sans" panose="020B0606030504020204" pitchFamily="34" charset="0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  <a:endParaRPr lang="en-LV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C0AB7B-B32A-7E40-A3E1-1EA59BC88E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85112" y="12946717"/>
            <a:ext cx="2065004" cy="21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752418"/>
      </p:ext>
    </p:extLst>
  </p:cSld>
  <p:clrMapOvr>
    <a:masterClrMapping/>
  </p:clrMapOvr>
  <p:transition spd="med"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bg>
      <p:bgPr>
        <a:solidFill>
          <a:srgbClr val="2C3A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3C82D6A-BD89-2D4C-9A7C-58ED2A2E3953}"/>
              </a:ext>
            </a:extLst>
          </p:cNvPr>
          <p:cNvSpPr/>
          <p:nvPr userDrawn="1"/>
        </p:nvSpPr>
        <p:spPr>
          <a:xfrm>
            <a:off x="10644749" y="0"/>
            <a:ext cx="6716726" cy="13716000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9954" tIns="359954" rIns="359954" bIns="359954" numCol="1" spcCol="38100" rtlCol="0" fromWordArt="0" anchor="ctr" anchorCtr="1" forceAA="0" compatLnSpc="1">
            <a:prstTxWarp prst="textNoShape">
              <a:avLst/>
            </a:prstTxWarp>
            <a:normAutofit/>
          </a:bodyPr>
          <a:lstStyle/>
          <a:p>
            <a:pPr marL="0" marR="0" indent="0" algn="l" defTabSz="165083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H" sz="3600" b="0" i="0" u="none" strike="noStrike" cap="none" spc="0" normalizeH="0" baseline="0" err="1">
              <a:ln>
                <a:noFill/>
              </a:ln>
              <a:solidFill>
                <a:schemeClr val="bg1"/>
              </a:solidFill>
              <a:effectLst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 Ligh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057E3F6-E9A6-D44C-84D8-B6DAAD429E39}"/>
              </a:ext>
            </a:extLst>
          </p:cNvPr>
          <p:cNvSpPr/>
          <p:nvPr userDrawn="1"/>
        </p:nvSpPr>
        <p:spPr>
          <a:xfrm>
            <a:off x="10644749" y="0"/>
            <a:ext cx="6716726" cy="13716000"/>
          </a:xfrm>
          <a:prstGeom prst="rect">
            <a:avLst/>
          </a:prstGeom>
          <a:solidFill>
            <a:srgbClr val="000000">
              <a:alpha val="2000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9954" tIns="359954" rIns="359954" bIns="359954" numCol="1" spcCol="38100" rtlCol="0" fromWordArt="0" anchor="ctr" anchorCtr="1" forceAA="0" compatLnSpc="1">
            <a:prstTxWarp prst="textNoShape">
              <a:avLst/>
            </a:prstTxWarp>
            <a:normAutofit/>
          </a:bodyPr>
          <a:lstStyle/>
          <a:p>
            <a:pPr marL="0" marR="0" indent="0" algn="l" defTabSz="165083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H" sz="3600" b="0" i="0" u="none" strike="noStrike" cap="none" spc="0" normalizeH="0" baseline="0" err="1">
              <a:ln>
                <a:noFill/>
              </a:ln>
              <a:solidFill>
                <a:schemeClr val="bg1"/>
              </a:solidFill>
              <a:effectLst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 Light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2562065" y="4319339"/>
            <a:ext cx="19325374" cy="50773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685732" marR="0" indent="-685732" algn="l" defTabSz="91430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charset="0"/>
              <a:buNone/>
              <a:tabLst/>
            </a:pPr>
            <a:r>
              <a:rPr lang="en-US" sz="13998" b="1" i="0">
                <a:solidFill>
                  <a:srgbClr val="F2D2BB"/>
                </a:solidFill>
                <a:latin typeface="Poppins SemiBold" pitchFamily="2" charset="77"/>
                <a:ea typeface="Open Sans Extrabold" panose="020B0606030504020204" pitchFamily="34" charset="0"/>
                <a:cs typeface="Poppins SemiBold" pitchFamily="2" charset="77"/>
              </a:rPr>
              <a:t>Thank You!</a:t>
            </a:r>
            <a:endParaRPr kumimoji="0" lang="en-US" sz="13998" b="1" i="0" u="none" strike="noStrike" cap="none" spc="-80" normalizeH="0" baseline="0">
              <a:ln>
                <a:noFill/>
              </a:ln>
              <a:solidFill>
                <a:srgbClr val="F2D2BB"/>
              </a:solidFill>
              <a:effectLst/>
              <a:uFillTx/>
              <a:latin typeface="Poppins SemiBold" pitchFamily="2" charset="77"/>
              <a:ea typeface="Open Sans Extrabold" panose="020B0606030504020204" pitchFamily="34" charset="0"/>
              <a:cs typeface="Poppins SemiBold" pitchFamily="2" charset="77"/>
              <a:sym typeface="Helvetica Neu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9D5CF5-3083-0844-8084-635A78299F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25788" y="12101452"/>
            <a:ext cx="3236488" cy="34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670473"/>
      </p:ext>
    </p:extLst>
  </p:cSld>
  <p:clrMapOvr>
    <a:masterClrMapping/>
  </p:clrMapOvr>
  <p:transition spd="med"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hank you">
    <p:bg>
      <p:bgPr>
        <a:solidFill>
          <a:srgbClr val="2C3A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3C82D6A-BD89-2D4C-9A7C-58ED2A2E3953}"/>
              </a:ext>
            </a:extLst>
          </p:cNvPr>
          <p:cNvSpPr/>
          <p:nvPr userDrawn="1"/>
        </p:nvSpPr>
        <p:spPr>
          <a:xfrm>
            <a:off x="10644749" y="0"/>
            <a:ext cx="6716726" cy="13716000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9954" tIns="359954" rIns="359954" bIns="359954" numCol="1" spcCol="38100" rtlCol="0" fromWordArt="0" anchor="ctr" anchorCtr="1" forceAA="0" compatLnSpc="1">
            <a:prstTxWarp prst="textNoShape">
              <a:avLst/>
            </a:prstTxWarp>
            <a:normAutofit/>
          </a:bodyPr>
          <a:lstStyle/>
          <a:p>
            <a:pPr marL="0" marR="0" indent="0" algn="l" defTabSz="165083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H" sz="3600" b="0" i="0" u="none" strike="noStrike" cap="none" spc="0" normalizeH="0" baseline="0" err="1">
              <a:ln>
                <a:noFill/>
              </a:ln>
              <a:solidFill>
                <a:schemeClr val="bg1"/>
              </a:solidFill>
              <a:effectLst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 Ligh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057E3F6-E9A6-D44C-84D8-B6DAAD429E39}"/>
              </a:ext>
            </a:extLst>
          </p:cNvPr>
          <p:cNvSpPr/>
          <p:nvPr userDrawn="1"/>
        </p:nvSpPr>
        <p:spPr>
          <a:xfrm>
            <a:off x="10644749" y="0"/>
            <a:ext cx="6716726" cy="13716000"/>
          </a:xfrm>
          <a:prstGeom prst="rect">
            <a:avLst/>
          </a:prstGeom>
          <a:solidFill>
            <a:srgbClr val="000000">
              <a:alpha val="2000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9954" tIns="359954" rIns="359954" bIns="359954" numCol="1" spcCol="38100" rtlCol="0" fromWordArt="0" anchor="ctr" anchorCtr="1" forceAA="0" compatLnSpc="1">
            <a:prstTxWarp prst="textNoShape">
              <a:avLst/>
            </a:prstTxWarp>
            <a:normAutofit/>
          </a:bodyPr>
          <a:lstStyle/>
          <a:p>
            <a:pPr marL="0" marR="0" indent="0" algn="l" defTabSz="165083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H" sz="3600" b="0" i="0" u="none" strike="noStrike" cap="none" spc="0" normalizeH="0" baseline="0" err="1">
              <a:ln>
                <a:noFill/>
              </a:ln>
              <a:solidFill>
                <a:schemeClr val="bg1"/>
              </a:solidFill>
              <a:effectLst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 Light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2562065" y="3658513"/>
            <a:ext cx="19325374" cy="50773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685732" marR="0" indent="-685732" algn="l" defTabSz="91430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charset="0"/>
              <a:buNone/>
              <a:tabLst/>
            </a:pPr>
            <a:r>
              <a:rPr lang="en-US" sz="13998" b="1" i="0">
                <a:solidFill>
                  <a:srgbClr val="F2D2BB"/>
                </a:solidFill>
                <a:latin typeface="Poppins SemiBold" pitchFamily="2" charset="77"/>
                <a:ea typeface="Open Sans Extrabold" panose="020B0606030504020204" pitchFamily="34" charset="0"/>
                <a:cs typeface="Poppins SemiBold" pitchFamily="2" charset="77"/>
              </a:rPr>
              <a:t>Thank You!</a:t>
            </a:r>
            <a:endParaRPr kumimoji="0" lang="en-US" sz="13998" b="1" i="0" u="none" strike="noStrike" cap="none" spc="-80" normalizeH="0" baseline="0">
              <a:ln>
                <a:noFill/>
              </a:ln>
              <a:solidFill>
                <a:srgbClr val="F2D2BB"/>
              </a:solidFill>
              <a:effectLst/>
              <a:uFillTx/>
              <a:latin typeface="Poppins SemiBold" pitchFamily="2" charset="77"/>
              <a:ea typeface="Open Sans Extrabold" panose="020B0606030504020204" pitchFamily="34" charset="0"/>
              <a:cs typeface="Poppins SemiBold" pitchFamily="2" charset="77"/>
              <a:sym typeface="Helvetica Neu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9D5CF5-3083-0844-8084-635A78299F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25788" y="12101452"/>
            <a:ext cx="3236488" cy="3400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825DA56-4536-2D40-B32E-08E7CE2A6650}"/>
              </a:ext>
            </a:extLst>
          </p:cNvPr>
          <p:cNvSpPr txBox="1"/>
          <p:nvPr userDrawn="1"/>
        </p:nvSpPr>
        <p:spPr>
          <a:xfrm>
            <a:off x="2562065" y="7597131"/>
            <a:ext cx="19325374" cy="47881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685732" marR="0" indent="-685732" algn="l" defTabSz="91430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charset="0"/>
              <a:buNone/>
              <a:tabLst/>
            </a:pPr>
            <a:r>
              <a:rPr lang="en-US" sz="4800" b="0" i="0">
                <a:solidFill>
                  <a:srgbClr val="F2D2BB"/>
                </a:solidFill>
                <a:latin typeface="Poppins" pitchFamily="2" charset="77"/>
                <a:ea typeface="Open Sans Extrabold" panose="020B0606030504020204" pitchFamily="34" charset="0"/>
                <a:cs typeface="Poppins" pitchFamily="2" charset="77"/>
              </a:rPr>
              <a:t>Any questions?</a:t>
            </a:r>
            <a:endParaRPr kumimoji="0" lang="en-US" sz="4800" b="0" i="0" u="none" strike="noStrike" cap="none" spc="-80" normalizeH="0" baseline="0">
              <a:ln>
                <a:noFill/>
              </a:ln>
              <a:solidFill>
                <a:srgbClr val="F2D2BB"/>
              </a:solidFill>
              <a:effectLst/>
              <a:uFillTx/>
              <a:latin typeface="Poppins" pitchFamily="2" charset="77"/>
              <a:ea typeface="Open Sans Extrabold" panose="020B0606030504020204" pitchFamily="34" charset="0"/>
              <a:cs typeface="Poppins" pitchFamily="2" charset="77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876514987"/>
      </p:ext>
    </p:extLst>
  </p:cSld>
  <p:clrMapOvr>
    <a:masterClrMapping/>
  </p:clrMapOvr>
  <p:transition spd="med"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hank you">
    <p:bg>
      <p:bgPr>
        <a:solidFill>
          <a:srgbClr val="2C3A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3C82D6A-BD89-2D4C-9A7C-58ED2A2E3953}"/>
              </a:ext>
            </a:extLst>
          </p:cNvPr>
          <p:cNvSpPr/>
          <p:nvPr userDrawn="1"/>
        </p:nvSpPr>
        <p:spPr>
          <a:xfrm>
            <a:off x="10644749" y="0"/>
            <a:ext cx="6716726" cy="13716000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9954" tIns="359954" rIns="359954" bIns="359954" numCol="1" spcCol="38100" rtlCol="0" fromWordArt="0" anchor="ctr" anchorCtr="1" forceAA="0" compatLnSpc="1">
            <a:prstTxWarp prst="textNoShape">
              <a:avLst/>
            </a:prstTxWarp>
            <a:normAutofit/>
          </a:bodyPr>
          <a:lstStyle/>
          <a:p>
            <a:pPr marL="0" marR="0" indent="0" algn="l" defTabSz="165083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H" sz="3600" b="0" i="0" u="none" strike="noStrike" cap="none" spc="0" normalizeH="0" baseline="0" err="1">
              <a:ln>
                <a:noFill/>
              </a:ln>
              <a:solidFill>
                <a:schemeClr val="bg1"/>
              </a:solidFill>
              <a:effectLst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 Ligh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057E3F6-E9A6-D44C-84D8-B6DAAD429E39}"/>
              </a:ext>
            </a:extLst>
          </p:cNvPr>
          <p:cNvSpPr/>
          <p:nvPr userDrawn="1"/>
        </p:nvSpPr>
        <p:spPr>
          <a:xfrm>
            <a:off x="10644749" y="0"/>
            <a:ext cx="6716726" cy="13716000"/>
          </a:xfrm>
          <a:prstGeom prst="rect">
            <a:avLst/>
          </a:prstGeom>
          <a:solidFill>
            <a:srgbClr val="000000">
              <a:alpha val="2000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9954" tIns="359954" rIns="359954" bIns="359954" numCol="1" spcCol="38100" rtlCol="0" fromWordArt="0" anchor="ctr" anchorCtr="1" forceAA="0" compatLnSpc="1">
            <a:prstTxWarp prst="textNoShape">
              <a:avLst/>
            </a:prstTxWarp>
            <a:normAutofit/>
          </a:bodyPr>
          <a:lstStyle/>
          <a:p>
            <a:pPr marL="0" marR="0" indent="0" algn="l" defTabSz="165083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H" sz="3600" b="0" i="0" u="none" strike="noStrike" cap="none" spc="0" normalizeH="0" baseline="0" err="1">
              <a:ln>
                <a:noFill/>
              </a:ln>
              <a:solidFill>
                <a:schemeClr val="bg1"/>
              </a:solidFill>
              <a:effectLst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 Light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2562065" y="3658513"/>
            <a:ext cx="19325374" cy="50773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685732" marR="0" indent="-685732" algn="l" defTabSz="91430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charset="0"/>
              <a:buNone/>
              <a:tabLst/>
            </a:pPr>
            <a:r>
              <a:rPr lang="en-US" sz="13998" b="1" i="0">
                <a:solidFill>
                  <a:srgbClr val="F2D2BB"/>
                </a:solidFill>
                <a:latin typeface="Poppins SemiBold" pitchFamily="2" charset="77"/>
                <a:ea typeface="Open Sans Extrabold" panose="020B0606030504020204" pitchFamily="34" charset="0"/>
                <a:cs typeface="Poppins SemiBold" pitchFamily="2" charset="77"/>
              </a:rPr>
              <a:t>Thank You!</a:t>
            </a:r>
            <a:endParaRPr kumimoji="0" lang="en-US" sz="13998" b="1" i="0" u="none" strike="noStrike" cap="none" spc="-80" normalizeH="0" baseline="0">
              <a:ln>
                <a:noFill/>
              </a:ln>
              <a:solidFill>
                <a:srgbClr val="F2D2BB"/>
              </a:solidFill>
              <a:effectLst/>
              <a:uFillTx/>
              <a:latin typeface="Poppins SemiBold" pitchFamily="2" charset="77"/>
              <a:ea typeface="Open Sans Extrabold" panose="020B0606030504020204" pitchFamily="34" charset="0"/>
              <a:cs typeface="Poppins SemiBold" pitchFamily="2" charset="77"/>
              <a:sym typeface="Helvetica Neu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9D5CF5-3083-0844-8084-635A78299F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25788" y="12101452"/>
            <a:ext cx="3236488" cy="34004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BD6C1CF-7EBC-2440-AC2F-B8BBE8423B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36498" y="9483221"/>
            <a:ext cx="13582748" cy="70485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en-GB" dirty="0"/>
              <a:t>First name Surname</a:t>
            </a:r>
            <a:endParaRPr lang="en-CH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08B783AD-CFAD-D04C-B13F-A17B49ECABA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36498" y="10236255"/>
            <a:ext cx="13582748" cy="704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en-GB" dirty="0"/>
              <a:t>Job Title</a:t>
            </a:r>
            <a:endParaRPr lang="en-CH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5EC32277-A9CE-1740-A008-F07DE143633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36498" y="11082617"/>
            <a:ext cx="4807084" cy="70485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F2D2BB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en-US" noProof="0" dirty="0" err="1"/>
              <a:t>mail@Trifork.com</a:t>
            </a:r>
            <a:endParaRPr lang="en-US" noProof="0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5F121A6F-8171-944A-8050-5903AD6FFD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00280" y="11082617"/>
            <a:ext cx="4807084" cy="70485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F2D2BB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en-US" noProof="0"/>
              <a:t>+45 1234 5678</a:t>
            </a:r>
          </a:p>
        </p:txBody>
      </p:sp>
    </p:spTree>
    <p:extLst>
      <p:ext uri="{BB962C8B-B14F-4D97-AF65-F5344CB8AC3E}">
        <p14:creationId xmlns:p14="http://schemas.microsoft.com/office/powerpoint/2010/main" val="2129553460"/>
      </p:ext>
    </p:extLst>
  </p:cSld>
  <p:clrMapOvr>
    <a:masterClrMapping/>
  </p:clrMapOvr>
  <p:transition spd="med"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21"/>
          <p:cNvSpPr>
            <a:spLocks noGrp="1"/>
          </p:cNvSpPr>
          <p:nvPr>
            <p:ph type="title" hasCustomPrompt="1"/>
          </p:nvPr>
        </p:nvSpPr>
        <p:spPr>
          <a:xfrm>
            <a:off x="1583795" y="3259943"/>
            <a:ext cx="10608206" cy="1709626"/>
          </a:xfrm>
          <a:prstGeom prst="rect">
            <a:avLst/>
          </a:prstGeom>
        </p:spPr>
        <p:txBody>
          <a:bodyPr lIns="0" tIns="54000" anchor="t">
            <a:normAutofit/>
          </a:bodyPr>
          <a:lstStyle>
            <a:lvl1pPr>
              <a:lnSpc>
                <a:spcPct val="90000"/>
              </a:lnSpc>
              <a:defRPr sz="6400" b="1" i="0">
                <a:solidFill>
                  <a:schemeClr val="tx1"/>
                </a:solidFill>
                <a:latin typeface="Poppins SemiBold" pitchFamily="2" charset="77"/>
                <a:ea typeface="Open Sans Extrabold" panose="020B0606030504020204" pitchFamily="34" charset="0"/>
                <a:cs typeface="Poppins SemiBold" pitchFamily="2" charset="77"/>
              </a:defRPr>
            </a:lvl1pPr>
          </a:lstStyle>
          <a:p>
            <a:r>
              <a:rPr lang="en-US" dirty="0"/>
              <a:t>Slide Title</a:t>
            </a:r>
            <a:endParaRPr dirty="0"/>
          </a:p>
        </p:txBody>
      </p:sp>
      <p:sp>
        <p:nvSpPr>
          <p:cNvPr id="22" name="Shape 22"/>
          <p:cNvSpPr>
            <a:spLocks noGrp="1"/>
          </p:cNvSpPr>
          <p:nvPr>
            <p:ph type="body" idx="14"/>
          </p:nvPr>
        </p:nvSpPr>
        <p:spPr>
          <a:xfrm>
            <a:off x="1583795" y="5520340"/>
            <a:ext cx="10608206" cy="540472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586048" indent="-586048">
              <a:spcBef>
                <a:spcPts val="2400"/>
              </a:spcBef>
              <a:buClr>
                <a:srgbClr val="FF6600"/>
              </a:buClr>
              <a:buSzPct val="75000"/>
              <a:buFont typeface="Wingdings" charset="2"/>
              <a:buChar char="§"/>
              <a:defRPr sz="3600">
                <a:solidFill>
                  <a:schemeClr val="accent6"/>
                </a:solidFill>
                <a:latin typeface="Poppins" pitchFamily="2" charset="77"/>
                <a:ea typeface="Open Sans" charset="0"/>
                <a:cs typeface="Poppins" pitchFamily="2" charset="77"/>
              </a:defRPr>
            </a:lvl1pPr>
            <a:lvl2pPr marL="1221032" indent="-586096">
              <a:spcBef>
                <a:spcPts val="2400"/>
              </a:spcBef>
              <a:buClr>
                <a:srgbClr val="FF6600"/>
              </a:buClr>
              <a:buSzPct val="75000"/>
              <a:buFont typeface="Wingdings" charset="2"/>
              <a:buChar char="§"/>
              <a:defRPr sz="3600">
                <a:solidFill>
                  <a:schemeClr val="accent6"/>
                </a:solidFill>
                <a:latin typeface="Poppins" pitchFamily="2" charset="77"/>
                <a:ea typeface="Open Sans" charset="0"/>
                <a:cs typeface="Poppins" pitchFamily="2" charset="77"/>
              </a:defRPr>
            </a:lvl2pPr>
            <a:lvl3pPr marL="1855968" indent="-586096">
              <a:spcBef>
                <a:spcPts val="2400"/>
              </a:spcBef>
              <a:buClr>
                <a:srgbClr val="FF6600"/>
              </a:buClr>
              <a:buSzPct val="75000"/>
              <a:buFont typeface="Wingdings" charset="2"/>
              <a:buChar char="§"/>
              <a:defRPr sz="3600">
                <a:solidFill>
                  <a:schemeClr val="accent6"/>
                </a:solidFill>
                <a:latin typeface="Poppins" pitchFamily="2" charset="77"/>
                <a:ea typeface="Open Sans" charset="0"/>
                <a:cs typeface="Poppins" pitchFamily="2" charset="77"/>
              </a:defRPr>
            </a:lvl3pPr>
            <a:lvl4pPr marL="2490904" indent="-586096">
              <a:spcBef>
                <a:spcPts val="2400"/>
              </a:spcBef>
              <a:buClr>
                <a:srgbClr val="FF6600"/>
              </a:buClr>
              <a:buSzPct val="75000"/>
              <a:buFont typeface="Wingdings" charset="2"/>
              <a:buChar char="§"/>
              <a:defRPr sz="3600">
                <a:solidFill>
                  <a:schemeClr val="accent6"/>
                </a:solidFill>
                <a:latin typeface="Poppins" pitchFamily="2" charset="77"/>
                <a:ea typeface="Open Sans" charset="0"/>
                <a:cs typeface="Poppins" pitchFamily="2" charset="77"/>
              </a:defRPr>
            </a:lvl4pPr>
            <a:lvl5pPr marL="3125842" indent="-586096">
              <a:spcBef>
                <a:spcPts val="2400"/>
              </a:spcBef>
              <a:buClr>
                <a:srgbClr val="FF6600"/>
              </a:buClr>
              <a:buSzPct val="75000"/>
              <a:buFont typeface="Wingdings" charset="2"/>
              <a:buChar char="§"/>
              <a:defRPr sz="3600">
                <a:solidFill>
                  <a:schemeClr val="accent6"/>
                </a:solidFill>
                <a:latin typeface="Poppins" pitchFamily="2" charset="77"/>
                <a:ea typeface="Open Sans" charset="0"/>
                <a:cs typeface="Poppins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982778-D7BE-3043-ABB4-280FD38E12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85112" y="12946717"/>
            <a:ext cx="2065004" cy="21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182165"/>
      </p:ext>
    </p:extLst>
  </p:cSld>
  <p:clrMapOvr>
    <a:masterClrMapping/>
  </p:clrMapOvr>
  <p:transition spd="med"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SE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21"/>
          <p:cNvSpPr>
            <a:spLocks noGrp="1"/>
          </p:cNvSpPr>
          <p:nvPr>
            <p:ph type="title" hasCustomPrompt="1"/>
          </p:nvPr>
        </p:nvSpPr>
        <p:spPr>
          <a:xfrm>
            <a:off x="3120846" y="3107540"/>
            <a:ext cx="17205344" cy="5807860"/>
          </a:xfrm>
          <a:prstGeom prst="rect">
            <a:avLst/>
          </a:prstGeom>
        </p:spPr>
        <p:txBody>
          <a:bodyPr lIns="0" tIns="54000" anchor="b">
            <a:normAutofit/>
          </a:bodyPr>
          <a:lstStyle>
            <a:lvl1pPr>
              <a:lnSpc>
                <a:spcPct val="95000"/>
              </a:lnSpc>
              <a:defRPr sz="5600" b="1" i="0">
                <a:solidFill>
                  <a:schemeClr val="tx1"/>
                </a:solidFill>
                <a:latin typeface="Poppins SemiBold" pitchFamily="2" charset="77"/>
                <a:ea typeface="Open Sans Extrabold" panose="020B0606030504020204" pitchFamily="34" charset="0"/>
                <a:cs typeface="Poppins SemiBold" pitchFamily="2" charset="77"/>
              </a:defRPr>
            </a:lvl1pPr>
          </a:lstStyle>
          <a:p>
            <a:r>
              <a:rPr lang="en-US" dirty="0"/>
              <a:t>Maecenas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.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parturient </a:t>
            </a:r>
            <a:r>
              <a:rPr lang="en-US" dirty="0" err="1"/>
              <a:t>montes</a:t>
            </a:r>
            <a:r>
              <a:rPr lang="en-US" dirty="0"/>
              <a:t>, </a:t>
            </a:r>
            <a:r>
              <a:rPr lang="en-US" dirty="0" err="1"/>
              <a:t>nascetur</a:t>
            </a:r>
            <a:r>
              <a:rPr lang="en-US" dirty="0"/>
              <a:t> </a:t>
            </a:r>
            <a:r>
              <a:rPr lang="en-US" dirty="0" err="1"/>
              <a:t>ridiculus</a:t>
            </a:r>
            <a:r>
              <a:rPr lang="en-US" dirty="0"/>
              <a:t> mus.</a:t>
            </a:r>
            <a:endParaRPr dirty="0"/>
          </a:p>
        </p:txBody>
      </p:sp>
      <p:sp>
        <p:nvSpPr>
          <p:cNvPr id="22" name="Shape 22"/>
          <p:cNvSpPr>
            <a:spLocks noGrp="1"/>
          </p:cNvSpPr>
          <p:nvPr>
            <p:ph type="body" idx="14" hasCustomPrompt="1"/>
          </p:nvPr>
        </p:nvSpPr>
        <p:spPr>
          <a:xfrm>
            <a:off x="5157581" y="10300042"/>
            <a:ext cx="10608206" cy="918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2400"/>
              </a:spcBef>
              <a:buClr>
                <a:srgbClr val="FF6600"/>
              </a:buClr>
              <a:buSzPct val="75000"/>
              <a:buFont typeface="Wingdings" charset="2"/>
              <a:buNone/>
              <a:defRPr sz="3200">
                <a:solidFill>
                  <a:schemeClr val="bg2">
                    <a:lumMod val="50000"/>
                  </a:schemeClr>
                </a:solidFill>
                <a:latin typeface="Poppins" pitchFamily="2" charset="77"/>
                <a:ea typeface="Open Sans" charset="0"/>
                <a:cs typeface="Poppins" pitchFamily="2" charset="77"/>
              </a:defRPr>
            </a:lvl1pPr>
            <a:lvl2pPr marL="634936" indent="0">
              <a:spcBef>
                <a:spcPts val="2400"/>
              </a:spcBef>
              <a:buClr>
                <a:srgbClr val="FF6600"/>
              </a:buClr>
              <a:buSzPct val="75000"/>
              <a:buFont typeface="Wingdings" charset="2"/>
              <a:buNone/>
              <a:defRPr sz="3600">
                <a:solidFill>
                  <a:schemeClr val="tx1"/>
                </a:solidFill>
                <a:latin typeface="Poppins" pitchFamily="2" charset="77"/>
                <a:ea typeface="Open Sans" charset="0"/>
                <a:cs typeface="Poppins" pitchFamily="2" charset="77"/>
              </a:defRPr>
            </a:lvl2pPr>
            <a:lvl3pPr marL="1269874" indent="0">
              <a:spcBef>
                <a:spcPts val="2400"/>
              </a:spcBef>
              <a:buClr>
                <a:srgbClr val="FF6600"/>
              </a:buClr>
              <a:buSzPct val="75000"/>
              <a:buFont typeface="Wingdings" charset="2"/>
              <a:buNone/>
              <a:defRPr sz="3600">
                <a:solidFill>
                  <a:schemeClr val="tx1"/>
                </a:solidFill>
                <a:latin typeface="Poppins" pitchFamily="2" charset="77"/>
                <a:ea typeface="Open Sans" charset="0"/>
                <a:cs typeface="Poppins" pitchFamily="2" charset="77"/>
              </a:defRPr>
            </a:lvl3pPr>
            <a:lvl4pPr marL="1904810" indent="0">
              <a:spcBef>
                <a:spcPts val="2400"/>
              </a:spcBef>
              <a:buClr>
                <a:srgbClr val="FF6600"/>
              </a:buClr>
              <a:buSzPct val="75000"/>
              <a:buFont typeface="Wingdings" charset="2"/>
              <a:buNone/>
              <a:defRPr sz="3600">
                <a:solidFill>
                  <a:schemeClr val="tx1"/>
                </a:solidFill>
                <a:latin typeface="Poppins" pitchFamily="2" charset="77"/>
                <a:ea typeface="Open Sans" charset="0"/>
                <a:cs typeface="Poppins" pitchFamily="2" charset="77"/>
              </a:defRPr>
            </a:lvl4pPr>
            <a:lvl5pPr marL="2539746" indent="0">
              <a:spcBef>
                <a:spcPts val="2400"/>
              </a:spcBef>
              <a:buClr>
                <a:srgbClr val="FF6600"/>
              </a:buClr>
              <a:buSzPct val="75000"/>
              <a:buFont typeface="Wingdings" charset="2"/>
              <a:buNone/>
              <a:defRPr sz="3600">
                <a:solidFill>
                  <a:schemeClr val="tx1"/>
                </a:solidFill>
                <a:latin typeface="Poppins" pitchFamily="2" charset="77"/>
                <a:ea typeface="Open Sans" charset="0"/>
                <a:cs typeface="Poppins" pitchFamily="2" charset="77"/>
              </a:defRPr>
            </a:lvl5pPr>
          </a:lstStyle>
          <a:p>
            <a:pPr lvl="0"/>
            <a:r>
              <a:rPr lang="en-US" dirty="0"/>
              <a:t>Full author name &amp; title</a:t>
            </a:r>
            <a:endParaRPr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982778-D7BE-3043-ABB4-280FD38E12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85112" y="12946717"/>
            <a:ext cx="2065004" cy="216958"/>
          </a:xfrm>
          <a:prstGeom prst="rect">
            <a:avLst/>
          </a:prstGeom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60CCBD1-6EDC-C945-8C42-51AAC38DFE0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121172" y="9728200"/>
            <a:ext cx="1625388" cy="1625600"/>
          </a:xfrm>
          <a:prstGeom prst="ellipse">
            <a:avLst/>
          </a:prstGeom>
        </p:spPr>
        <p:txBody>
          <a:bodyPr/>
          <a:lstStyle>
            <a:lvl1pPr>
              <a:defRPr sz="400"/>
            </a:lvl1pPr>
          </a:lstStyle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131252181"/>
      </p:ext>
    </p:extLst>
  </p:cSld>
  <p:clrMapOvr>
    <a:masterClrMapping/>
  </p:clrMapOvr>
  <p:transition spd="med"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&amp; Text - Dark">
  <p:cSld name="Title &amp; Text - Dark">
    <p:bg>
      <p:bgPr>
        <a:solidFill>
          <a:schemeClr val="dk1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/>
          <p:nvPr/>
        </p:nvSpPr>
        <p:spPr>
          <a:xfrm>
            <a:off x="0" y="2"/>
            <a:ext cx="24384000" cy="13716000"/>
          </a:xfrm>
          <a:prstGeom prst="rect">
            <a:avLst/>
          </a:prstGeom>
          <a:gradFill>
            <a:gsLst>
              <a:gs pos="0">
                <a:srgbClr val="3B4149">
                  <a:alpha val="89803"/>
                </a:srgbClr>
              </a:gs>
              <a:gs pos="100000">
                <a:srgbClr val="3B4149">
                  <a:alpha val="49803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01586" tIns="101586" rIns="101586" bIns="101586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53585F"/>
              </a:buClr>
              <a:buSzPts val="3600"/>
              <a:buFont typeface="Helvetica Neue"/>
              <a:buNone/>
            </a:pPr>
            <a:endParaRPr sz="9600" b="0" i="0" u="none" strike="noStrike" cap="none">
              <a:solidFill>
                <a:srgbClr val="53585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92" name="Google Shape;92;p15"/>
          <p:cNvSpPr txBox="1">
            <a:spLocks noGrp="1"/>
          </p:cNvSpPr>
          <p:nvPr>
            <p:ph type="title"/>
          </p:nvPr>
        </p:nvSpPr>
        <p:spPr>
          <a:xfrm>
            <a:off x="1522800" y="708902"/>
            <a:ext cx="21336000" cy="17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Open Sans ExtraBold"/>
              <a:buNone/>
              <a:defRPr sz="7200" b="1" i="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13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13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13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13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13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13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13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body" idx="1"/>
          </p:nvPr>
        </p:nvSpPr>
        <p:spPr>
          <a:xfrm>
            <a:off x="1522800" y="3571200"/>
            <a:ext cx="21336000" cy="89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1219048" marR="0" lvl="0" indent="-812698" algn="l" rtl="0">
              <a:lnSpc>
                <a:spcPct val="100000"/>
              </a:lnSpc>
              <a:spcBef>
                <a:spcPts val="1866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oto Sans Symbols"/>
              <a:buChar char="▪"/>
              <a:defRPr sz="4266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2438096" marR="0" lvl="1" indent="-812698" algn="l" rtl="0">
              <a:lnSpc>
                <a:spcPct val="100000"/>
              </a:lnSpc>
              <a:spcBef>
                <a:spcPts val="1866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oto Sans Symbols"/>
              <a:buChar char="▪"/>
              <a:defRPr sz="4266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3657142" marR="0" lvl="2" indent="-812698" algn="l" rtl="0">
              <a:lnSpc>
                <a:spcPct val="100000"/>
              </a:lnSpc>
              <a:spcBef>
                <a:spcPts val="1866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oto Sans Symbols"/>
              <a:buChar char="▪"/>
              <a:defRPr sz="4266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4876190" marR="0" lvl="3" indent="-812698" algn="l" rtl="0">
              <a:lnSpc>
                <a:spcPct val="100000"/>
              </a:lnSpc>
              <a:spcBef>
                <a:spcPts val="1866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oto Sans Symbols"/>
              <a:buChar char="▪"/>
              <a:defRPr sz="4266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6095238" marR="0" lvl="4" indent="-812698" algn="l" rtl="0">
              <a:lnSpc>
                <a:spcPct val="100000"/>
              </a:lnSpc>
              <a:spcBef>
                <a:spcPts val="1866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oto Sans Symbols"/>
              <a:buChar char="▪"/>
              <a:defRPr sz="4266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7314286" marR="0" lvl="5" indent="-609524" algn="l" rtl="0">
              <a:lnSpc>
                <a:spcPct val="100000"/>
              </a:lnSpc>
              <a:spcBef>
                <a:spcPts val="1866"/>
              </a:spcBef>
              <a:spcAft>
                <a:spcPts val="0"/>
              </a:spcAft>
              <a:buClr>
                <a:srgbClr val="53585F"/>
              </a:buClr>
              <a:buSzPts val="1800"/>
              <a:buFont typeface="Helvetica Neue Light"/>
              <a:buNone/>
              <a:defRPr sz="4800" b="0" i="0" u="none" strike="noStrike" cap="none">
                <a:solidFill>
                  <a:srgbClr val="53585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8533332" marR="0" lvl="6" indent="-609524" algn="l" rtl="0">
              <a:lnSpc>
                <a:spcPct val="100000"/>
              </a:lnSpc>
              <a:spcBef>
                <a:spcPts val="1866"/>
              </a:spcBef>
              <a:spcAft>
                <a:spcPts val="0"/>
              </a:spcAft>
              <a:buClr>
                <a:srgbClr val="53585F"/>
              </a:buClr>
              <a:buSzPts val="1800"/>
              <a:buFont typeface="Helvetica Neue Light"/>
              <a:buNone/>
              <a:defRPr sz="4800" b="0" i="0" u="none" strike="noStrike" cap="none">
                <a:solidFill>
                  <a:srgbClr val="53585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9752380" marR="0" lvl="7" indent="-609524" algn="l" rtl="0">
              <a:lnSpc>
                <a:spcPct val="100000"/>
              </a:lnSpc>
              <a:spcBef>
                <a:spcPts val="1866"/>
              </a:spcBef>
              <a:spcAft>
                <a:spcPts val="0"/>
              </a:spcAft>
              <a:buClr>
                <a:srgbClr val="53585F"/>
              </a:buClr>
              <a:buSzPts val="1800"/>
              <a:buFont typeface="Helvetica Neue Light"/>
              <a:buNone/>
              <a:defRPr sz="4800" b="0" i="0" u="none" strike="noStrike" cap="none">
                <a:solidFill>
                  <a:srgbClr val="53585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10971428" marR="0" lvl="8" indent="-609524" algn="l" rtl="0">
              <a:lnSpc>
                <a:spcPct val="100000"/>
              </a:lnSpc>
              <a:spcBef>
                <a:spcPts val="1866"/>
              </a:spcBef>
              <a:spcAft>
                <a:spcPts val="0"/>
              </a:spcAft>
              <a:buClr>
                <a:srgbClr val="53585F"/>
              </a:buClr>
              <a:buSzPts val="1800"/>
              <a:buFont typeface="Helvetica Neue Light"/>
              <a:buNone/>
              <a:defRPr sz="4800" b="0" i="0" u="none" strike="noStrike" cap="none">
                <a:solidFill>
                  <a:srgbClr val="53585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94" name="Google Shape;94;p15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897089" y="12704067"/>
            <a:ext cx="3086102" cy="6222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4889758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828800" y="3175198"/>
            <a:ext cx="10188000" cy="4874404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24799" y="8229600"/>
            <a:ext cx="8892002" cy="44712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600"/>
              </a:spcBef>
              <a:buClrTx/>
              <a:buSzTx/>
              <a:buFontTx/>
              <a:buNone/>
            </a:lvl1pPr>
            <a:lvl2pPr marL="0" indent="914352">
              <a:spcBef>
                <a:spcPts val="1600"/>
              </a:spcBef>
              <a:buClrTx/>
              <a:buSzTx/>
              <a:buFontTx/>
              <a:buNone/>
            </a:lvl2pPr>
            <a:lvl3pPr marL="0" indent="1828710">
              <a:spcBef>
                <a:spcPts val="1600"/>
              </a:spcBef>
              <a:buClrTx/>
              <a:buSzTx/>
              <a:buFontTx/>
              <a:buNone/>
            </a:lvl3pPr>
            <a:lvl4pPr marL="0" indent="2743062">
              <a:spcBef>
                <a:spcPts val="1600"/>
              </a:spcBef>
              <a:buClrTx/>
              <a:buSzTx/>
              <a:buFontTx/>
              <a:buNone/>
            </a:lvl4pPr>
            <a:lvl5pPr marL="0" indent="3657416">
              <a:spcBef>
                <a:spcPts val="1600"/>
              </a:spcBef>
              <a:buClrTx/>
              <a:buSzTx/>
              <a:buFont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1015198" y="892799"/>
            <a:ext cx="11275204" cy="432002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2400"/>
              </a:lnSpc>
              <a:buClrTx/>
              <a:buSzTx/>
              <a:buFontTx/>
              <a:buNone/>
              <a:defRPr sz="2000" b="1" spc="2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</a:lstStyle>
          <a:p>
            <a:r>
              <a:t>LABEL</a:t>
            </a:r>
          </a:p>
        </p:txBody>
      </p:sp>
      <p:pic>
        <p:nvPicPr>
          <p:cNvPr id="15" name="Graphic 10" descr="Graphic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96001" y="12700799"/>
            <a:ext cx="1495202" cy="151202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Picture Placeholder 15"/>
          <p:cNvSpPr>
            <a:spLocks noGrp="1"/>
          </p:cNvSpPr>
          <p:nvPr>
            <p:ph type="pic" idx="22"/>
          </p:nvPr>
        </p:nvSpPr>
        <p:spPr>
          <a:xfrm>
            <a:off x="13312799" y="-1216802"/>
            <a:ext cx="12290402" cy="1315440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6830132"/>
      </p:ext>
    </p:extLst>
  </p:cSld>
  <p:clrMapOvr>
    <a:masterClrMapping/>
  </p:clrMapOvr>
  <p:transition spd="med"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 Column">
    <p:bg>
      <p:bgPr>
        <a:solidFill>
          <a:schemeClr val="accent5">
            <a:hueOff val="-2113043"/>
            <a:satOff val="-100000"/>
            <a:lumOff val="9019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Text"/>
          <p:cNvSpPr txBox="1">
            <a:spLocks noGrp="1"/>
          </p:cNvSpPr>
          <p:nvPr>
            <p:ph type="title"/>
          </p:nvPr>
        </p:nvSpPr>
        <p:spPr>
          <a:xfrm>
            <a:off x="1828800" y="1958401"/>
            <a:ext cx="20728800" cy="1425602"/>
          </a:xfrm>
          <a:prstGeom prst="rect">
            <a:avLst/>
          </a:prstGeom>
        </p:spPr>
        <p:txBody>
          <a:bodyPr/>
          <a:lstStyle>
            <a:lvl1pPr>
              <a:lnSpc>
                <a:spcPts val="9600"/>
              </a:lnSpc>
              <a:defRPr sz="8000"/>
            </a:lvl1pPr>
          </a:lstStyle>
          <a:p>
            <a:r>
              <a:t>Title Text</a:t>
            </a:r>
          </a:p>
        </p:txBody>
      </p:sp>
      <p:sp>
        <p:nvSpPr>
          <p:cNvPr id="2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15198" y="892799"/>
            <a:ext cx="11275204" cy="432002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2400"/>
              </a:lnSpc>
              <a:buClrTx/>
              <a:buSzTx/>
              <a:buFontTx/>
              <a:buNone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L="1465982" indent="-551628">
              <a:lnSpc>
                <a:spcPts val="2400"/>
              </a:lnSpc>
              <a:buClrTx/>
              <a:buFontTx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marL="2300966" indent="-472256">
              <a:lnSpc>
                <a:spcPts val="2400"/>
              </a:lnSpc>
              <a:buClrTx/>
              <a:buFontTx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marL="3205398" indent="-462336">
              <a:lnSpc>
                <a:spcPts val="2400"/>
              </a:lnSpc>
              <a:buClrTx/>
              <a:buFontTx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marL="4095942" indent="-438526">
              <a:lnSpc>
                <a:spcPts val="2400"/>
              </a:lnSpc>
              <a:buClrTx/>
              <a:buFontTx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</a:lstStyle>
          <a:p>
            <a:r>
              <a:t>LABEL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26" name="Graphic 6" descr="Graphic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96001" y="12700799"/>
            <a:ext cx="1495202" cy="151202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2312561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ody - Imag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DF390BA-34E9-30A3-C85A-04FD7E4ACEFF}"/>
              </a:ext>
            </a:extLst>
          </p:cNvPr>
          <p:cNvSpPr/>
          <p:nvPr userDrawn="1"/>
        </p:nvSpPr>
        <p:spPr>
          <a:xfrm>
            <a:off x="0" y="0"/>
            <a:ext cx="24386400" cy="13716000"/>
          </a:xfrm>
          <a:prstGeom prst="rect">
            <a:avLst/>
          </a:prstGeom>
          <a:gradFill>
            <a:gsLst>
              <a:gs pos="0">
                <a:schemeClr val="tx1">
                  <a:alpha val="80000"/>
                </a:schemeClr>
              </a:gs>
              <a:gs pos="100000">
                <a:schemeClr val="tx1"/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2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5743DD-1C7E-BF98-9FB0-98732D942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3204000"/>
            <a:ext cx="15242400" cy="4824000"/>
          </a:xfrm>
        </p:spPr>
        <p:txBody>
          <a:bodyPr lIns="0" tIns="0" rIns="0" bIns="0" anchor="b">
            <a:normAutofit/>
          </a:bodyPr>
          <a:lstStyle>
            <a:lvl1pPr>
              <a:lnSpc>
                <a:spcPts val="14000"/>
              </a:lnSpc>
              <a:defRPr sz="12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5CAC3E-D273-8D7A-6998-BA7247B5E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40000"/>
                  </a:schemeClr>
                </a:solidFill>
              </a:defRPr>
            </a:lvl1pPr>
          </a:lstStyle>
          <a:p>
            <a:fld id="{8EE15C3A-03EB-F44E-AF21-A5C71E373AA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59FD29E-3DD9-BA5B-2F7D-87A87A00F3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15200" y="892800"/>
            <a:ext cx="11275200" cy="4320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ts val="2400"/>
              </a:lnSpc>
              <a:buNone/>
              <a:defRPr sz="2000" b="1" i="0" spc="30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2421602-E917-A82E-A456-B145976D5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4800" y="8202304"/>
            <a:ext cx="10360800" cy="3326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>
              <a:lnSpc>
                <a:spcPts val="6400"/>
              </a:lnSpc>
              <a:buNone/>
              <a:defRPr sz="4000">
                <a:solidFill>
                  <a:schemeClr val="bg1">
                    <a:alpha val="80000"/>
                  </a:schemeClr>
                </a:solidFill>
              </a:defRPr>
            </a:lvl1pPr>
            <a:lvl2pPr>
              <a:lnSpc>
                <a:spcPts val="6400"/>
              </a:lnSpc>
              <a:defRPr sz="4000">
                <a:solidFill>
                  <a:schemeClr val="bg1"/>
                </a:solidFill>
              </a:defRPr>
            </a:lvl2pPr>
            <a:lvl3pPr>
              <a:lnSpc>
                <a:spcPts val="6400"/>
              </a:lnSpc>
              <a:defRPr sz="4000">
                <a:solidFill>
                  <a:schemeClr val="bg1"/>
                </a:solidFill>
              </a:defRPr>
            </a:lvl3pPr>
            <a:lvl4pPr>
              <a:lnSpc>
                <a:spcPts val="6400"/>
              </a:lnSpc>
              <a:defRPr sz="4000">
                <a:solidFill>
                  <a:schemeClr val="bg1"/>
                </a:solidFill>
              </a:defRPr>
            </a:lvl4pPr>
            <a:lvl5pPr>
              <a:lnSpc>
                <a:spcPts val="6400"/>
              </a:lnSpc>
              <a:defRPr sz="4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552A95E-4EF8-8C48-B63D-7DA48AE342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1996000" y="12700800"/>
            <a:ext cx="1495200" cy="151200"/>
          </a:xfrm>
          <a:prstGeom prst="rect">
            <a:avLst/>
          </a:prstGeom>
        </p:spPr>
      </p:pic>
      <p:sp>
        <p:nvSpPr>
          <p:cNvPr id="9" name="Content Placeholder 12">
            <a:extLst>
              <a:ext uri="{FF2B5EF4-FFF2-40B4-BE49-F238E27FC236}">
                <a16:creationId xmlns:a16="http://schemas.microsoft.com/office/drawing/2014/main" id="{A24D14E6-42BB-C223-577A-DEDFE916EF9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828800" y="8630412"/>
            <a:ext cx="914400" cy="50400"/>
          </a:xfrm>
          <a:solidFill>
            <a:schemeClr val="accent1"/>
          </a:solidFill>
        </p:spPr>
        <p:txBody>
          <a:bodyPr lIns="0" tIns="0" rIns="0" bIns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17111060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 Columns">
    <p:bg>
      <p:bgPr>
        <a:solidFill>
          <a:schemeClr val="accent5">
            <a:hueOff val="-2113043"/>
            <a:satOff val="-100000"/>
            <a:lumOff val="9019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Text"/>
          <p:cNvSpPr txBox="1">
            <a:spLocks noGrp="1"/>
          </p:cNvSpPr>
          <p:nvPr>
            <p:ph type="title"/>
          </p:nvPr>
        </p:nvSpPr>
        <p:spPr>
          <a:xfrm>
            <a:off x="1828800" y="1958401"/>
            <a:ext cx="20728800" cy="1425602"/>
          </a:xfrm>
          <a:prstGeom prst="rect">
            <a:avLst/>
          </a:prstGeom>
        </p:spPr>
        <p:txBody>
          <a:bodyPr/>
          <a:lstStyle>
            <a:lvl1pPr>
              <a:lnSpc>
                <a:spcPts val="9600"/>
              </a:lnSpc>
              <a:defRPr sz="8000"/>
            </a:lvl1pPr>
          </a:lstStyle>
          <a:p>
            <a:r>
              <a:t>Title Text</a:t>
            </a:r>
          </a:p>
        </p:txBody>
      </p:sp>
      <p:sp>
        <p:nvSpPr>
          <p:cNvPr id="3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15198" y="892799"/>
            <a:ext cx="11275204" cy="432002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2400"/>
              </a:lnSpc>
              <a:buClrTx/>
              <a:buSzTx/>
              <a:buFontTx/>
              <a:buNone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L="1465982" indent="-551628">
              <a:lnSpc>
                <a:spcPts val="2400"/>
              </a:lnSpc>
              <a:buClrTx/>
              <a:buFontTx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marL="2300966" indent="-472256">
              <a:lnSpc>
                <a:spcPts val="2400"/>
              </a:lnSpc>
              <a:buClrTx/>
              <a:buFontTx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marL="3205398" indent="-462336">
              <a:lnSpc>
                <a:spcPts val="2400"/>
              </a:lnSpc>
              <a:buClrTx/>
              <a:buFontTx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marL="4095942" indent="-438526">
              <a:lnSpc>
                <a:spcPts val="2400"/>
              </a:lnSpc>
              <a:buClrTx/>
              <a:buFontTx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</a:lstStyle>
          <a:p>
            <a:r>
              <a:t>LABEL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36" name="Graphic 6" descr="Graphic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96001" y="12700799"/>
            <a:ext cx="1495202" cy="151202"/>
          </a:xfrm>
          <a:prstGeom prst="rect">
            <a:avLst/>
          </a:prstGeom>
          <a:ln w="12700">
            <a:miter lim="400000"/>
          </a:ln>
        </p:spPr>
      </p:pic>
      <p:sp>
        <p:nvSpPr>
          <p:cNvPr id="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1921809"/>
      </p:ext>
    </p:extLst>
  </p:cSld>
  <p:clrMapOvr>
    <a:masterClrMapping/>
  </p:clrMapOvr>
  <p:transition spd="med"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 Columns">
    <p:bg>
      <p:bgPr>
        <a:solidFill>
          <a:schemeClr val="accent5">
            <a:hueOff val="-2113043"/>
            <a:satOff val="-100000"/>
            <a:lumOff val="9019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le Text"/>
          <p:cNvSpPr txBox="1">
            <a:spLocks noGrp="1"/>
          </p:cNvSpPr>
          <p:nvPr>
            <p:ph type="title"/>
          </p:nvPr>
        </p:nvSpPr>
        <p:spPr>
          <a:xfrm>
            <a:off x="1828800" y="1958401"/>
            <a:ext cx="20728800" cy="1425602"/>
          </a:xfrm>
          <a:prstGeom prst="rect">
            <a:avLst/>
          </a:prstGeom>
        </p:spPr>
        <p:txBody>
          <a:bodyPr/>
          <a:lstStyle>
            <a:lvl1pPr>
              <a:lnSpc>
                <a:spcPts val="9600"/>
              </a:lnSpc>
              <a:defRPr sz="8000"/>
            </a:lvl1pPr>
          </a:lstStyle>
          <a:p>
            <a:r>
              <a:t>Title Text</a:t>
            </a:r>
          </a:p>
        </p:txBody>
      </p:sp>
      <p:sp>
        <p:nvSpPr>
          <p:cNvPr id="4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15198" y="892799"/>
            <a:ext cx="11275204" cy="432002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2400"/>
              </a:lnSpc>
              <a:buClrTx/>
              <a:buSzTx/>
              <a:buFontTx/>
              <a:buNone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L="1465982" indent="-551628">
              <a:lnSpc>
                <a:spcPts val="2400"/>
              </a:lnSpc>
              <a:buClrTx/>
              <a:buFontTx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marL="2300966" indent="-472256">
              <a:lnSpc>
                <a:spcPts val="2400"/>
              </a:lnSpc>
              <a:buClrTx/>
              <a:buFontTx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marL="3205398" indent="-462336">
              <a:lnSpc>
                <a:spcPts val="2400"/>
              </a:lnSpc>
              <a:buClrTx/>
              <a:buFontTx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marL="4095942" indent="-438526">
              <a:lnSpc>
                <a:spcPts val="2400"/>
              </a:lnSpc>
              <a:buClrTx/>
              <a:buFontTx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</a:lstStyle>
          <a:p>
            <a:r>
              <a:t>LABEL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46" name="Graphic 6" descr="Graphic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96001" y="12700799"/>
            <a:ext cx="1495202" cy="151202"/>
          </a:xfrm>
          <a:prstGeom prst="rect">
            <a:avLst/>
          </a:prstGeom>
          <a:ln w="12700">
            <a:miter lim="400000"/>
          </a:ln>
        </p:spPr>
      </p:pic>
      <p:sp>
        <p:nvSpPr>
          <p:cNvPr id="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0268879"/>
      </p:ext>
    </p:extLst>
  </p:cSld>
  <p:clrMapOvr>
    <a:masterClrMapping/>
  </p:clrMapOvr>
  <p:transition spd="med"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 Sections">
    <p:bg>
      <p:bgPr>
        <a:solidFill>
          <a:schemeClr val="accent5">
            <a:hueOff val="-2113043"/>
            <a:satOff val="-100000"/>
            <a:lumOff val="9019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itle Text"/>
          <p:cNvSpPr txBox="1">
            <a:spLocks noGrp="1"/>
          </p:cNvSpPr>
          <p:nvPr>
            <p:ph type="title"/>
          </p:nvPr>
        </p:nvSpPr>
        <p:spPr>
          <a:xfrm>
            <a:off x="1828800" y="1958401"/>
            <a:ext cx="13545600" cy="3376802"/>
          </a:xfrm>
          <a:prstGeom prst="rect">
            <a:avLst/>
          </a:prstGeom>
        </p:spPr>
        <p:txBody>
          <a:bodyPr/>
          <a:lstStyle>
            <a:lvl1pPr>
              <a:lnSpc>
                <a:spcPts val="9200"/>
              </a:lnSpc>
              <a:defRPr sz="8000"/>
            </a:lvl1pPr>
          </a:lstStyle>
          <a:p>
            <a:r>
              <a:t>Title Text</a:t>
            </a:r>
          </a:p>
        </p:txBody>
      </p:sp>
      <p:sp>
        <p:nvSpPr>
          <p:cNvPr id="5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15198" y="892799"/>
            <a:ext cx="11275204" cy="432002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2400"/>
              </a:lnSpc>
              <a:buClrTx/>
              <a:buSzTx/>
              <a:buFontTx/>
              <a:buNone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L="1465982" indent="-551628">
              <a:lnSpc>
                <a:spcPts val="2400"/>
              </a:lnSpc>
              <a:buClrTx/>
              <a:buFontTx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marL="2300966" indent="-472256">
              <a:lnSpc>
                <a:spcPts val="2400"/>
              </a:lnSpc>
              <a:buClrTx/>
              <a:buFontTx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marL="3205398" indent="-462336">
              <a:lnSpc>
                <a:spcPts val="2400"/>
              </a:lnSpc>
              <a:buClrTx/>
              <a:buFontTx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marL="4095942" indent="-438526">
              <a:lnSpc>
                <a:spcPts val="2400"/>
              </a:lnSpc>
              <a:buClrTx/>
              <a:buFontTx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</a:lstStyle>
          <a:p>
            <a:r>
              <a:t>LABEL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56" name="Graphic 6" descr="Graphic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96001" y="12700799"/>
            <a:ext cx="1495202" cy="151202"/>
          </a:xfrm>
          <a:prstGeom prst="rect">
            <a:avLst/>
          </a:prstGeom>
          <a:ln w="12700">
            <a:miter lim="400000"/>
          </a:ln>
        </p:spPr>
      </p:pic>
      <p:sp>
        <p:nvSpPr>
          <p:cNvPr id="57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825898" y="6083999"/>
            <a:ext cx="6364804" cy="30384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8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009599" y="6084001"/>
            <a:ext cx="6364802" cy="30384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9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193298" y="6084001"/>
            <a:ext cx="6364804" cy="30384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8795765"/>
      </p:ext>
    </p:extLst>
  </p:cSld>
  <p:clrMapOvr>
    <a:masterClrMapping/>
  </p:clrMapOvr>
  <p:transition spd="med"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line &amp; Text">
    <p:bg>
      <p:bgPr>
        <a:solidFill>
          <a:schemeClr val="accent5">
            <a:hueOff val="-2113043"/>
            <a:satOff val="-100000"/>
            <a:lumOff val="9019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itle Text"/>
          <p:cNvSpPr txBox="1">
            <a:spLocks noGrp="1"/>
          </p:cNvSpPr>
          <p:nvPr>
            <p:ph type="title"/>
          </p:nvPr>
        </p:nvSpPr>
        <p:spPr>
          <a:xfrm>
            <a:off x="1828800" y="2440800"/>
            <a:ext cx="9756000" cy="8841600"/>
          </a:xfrm>
          <a:prstGeom prst="rect">
            <a:avLst/>
          </a:prstGeom>
        </p:spPr>
        <p:txBody>
          <a:bodyPr anchor="t"/>
          <a:lstStyle/>
          <a:p>
            <a:r>
              <a:t>Title Text</a:t>
            </a:r>
          </a:p>
        </p:txBody>
      </p:sp>
      <p:sp>
        <p:nvSpPr>
          <p:cNvPr id="6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15198" y="892799"/>
            <a:ext cx="11275204" cy="432002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2400"/>
              </a:lnSpc>
              <a:buClrTx/>
              <a:buSzTx/>
              <a:buFontTx/>
              <a:buNone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L="1465982" indent="-551628">
              <a:lnSpc>
                <a:spcPts val="2400"/>
              </a:lnSpc>
              <a:buClrTx/>
              <a:buFontTx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marL="2300966" indent="-472256">
              <a:lnSpc>
                <a:spcPts val="2400"/>
              </a:lnSpc>
              <a:buClrTx/>
              <a:buFontTx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marL="3205398" indent="-462336">
              <a:lnSpc>
                <a:spcPts val="2400"/>
              </a:lnSpc>
              <a:buClrTx/>
              <a:buFontTx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marL="4095942" indent="-438526">
              <a:lnSpc>
                <a:spcPts val="2400"/>
              </a:lnSpc>
              <a:buClrTx/>
              <a:buFontTx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</a:lstStyle>
          <a:p>
            <a:r>
              <a:t>LABEL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69" name="Graphic 6" descr="Graphic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96001" y="12700799"/>
            <a:ext cx="1495202" cy="151202"/>
          </a:xfrm>
          <a:prstGeom prst="rect">
            <a:avLst/>
          </a:prstGeom>
          <a:ln w="12700">
            <a:miter lim="400000"/>
          </a:ln>
        </p:spPr>
      </p:pic>
      <p:sp>
        <p:nvSpPr>
          <p:cNvPr id="7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4647795"/>
      </p:ext>
    </p:extLst>
  </p:cSld>
  <p:clrMapOvr>
    <a:masterClrMapping/>
  </p:clrMapOvr>
  <p:transition spd="med"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mage - Right">
    <p:bg>
      <p:bgPr>
        <a:solidFill>
          <a:schemeClr val="accent5">
            <a:hueOff val="-2113043"/>
            <a:satOff val="-100000"/>
            <a:lumOff val="9019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828801" y="2210399"/>
            <a:ext cx="11455202" cy="1828802"/>
          </a:xfrm>
          <a:prstGeom prst="rect">
            <a:avLst/>
          </a:prstGeom>
        </p:spPr>
        <p:txBody>
          <a:bodyPr anchor="t"/>
          <a:lstStyle>
            <a:lvl1pPr>
              <a:lnSpc>
                <a:spcPts val="9600"/>
              </a:lnSpc>
              <a:defRPr sz="8000"/>
            </a:lvl1pPr>
          </a:lstStyle>
          <a:p>
            <a:r>
              <a:t>Title Text</a:t>
            </a:r>
          </a:p>
        </p:txBody>
      </p:sp>
      <p:sp>
        <p:nvSpPr>
          <p:cNvPr id="7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15198" y="892799"/>
            <a:ext cx="11275204" cy="432002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2400"/>
              </a:lnSpc>
              <a:buClrTx/>
              <a:buSzTx/>
              <a:buFontTx/>
              <a:buNone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L="1465982" indent="-551628">
              <a:lnSpc>
                <a:spcPts val="2400"/>
              </a:lnSpc>
              <a:buClrTx/>
              <a:buFontTx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marL="2300966" indent="-472256">
              <a:lnSpc>
                <a:spcPts val="2400"/>
              </a:lnSpc>
              <a:buClrTx/>
              <a:buFontTx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marL="3205398" indent="-462336">
              <a:lnSpc>
                <a:spcPts val="2400"/>
              </a:lnSpc>
              <a:buClrTx/>
              <a:buFontTx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marL="4095942" indent="-438526">
              <a:lnSpc>
                <a:spcPts val="2400"/>
              </a:lnSpc>
              <a:buClrTx/>
              <a:buFontTx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</a:lstStyle>
          <a:p>
            <a:r>
              <a:t>LABEL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9" name="Picture Placeholder 3"/>
          <p:cNvSpPr>
            <a:spLocks noGrp="1"/>
          </p:cNvSpPr>
          <p:nvPr>
            <p:ph type="pic" sz="half" idx="21"/>
          </p:nvPr>
        </p:nvSpPr>
        <p:spPr>
          <a:xfrm>
            <a:off x="14500801" y="813598"/>
            <a:ext cx="9064802" cy="1208880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2290157"/>
      </p:ext>
    </p:extLst>
  </p:cSld>
  <p:clrMapOvr>
    <a:masterClrMapping/>
  </p:clrMapOvr>
  <p:transition spd="med"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0% Image on Right">
    <p:bg>
      <p:bgPr>
        <a:solidFill>
          <a:schemeClr val="accent5">
            <a:hueOff val="-2113043"/>
            <a:satOff val="-100000"/>
            <a:lumOff val="9019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828800" y="2210399"/>
            <a:ext cx="12600000" cy="1828802"/>
          </a:xfrm>
          <a:prstGeom prst="rect">
            <a:avLst/>
          </a:prstGeom>
        </p:spPr>
        <p:txBody>
          <a:bodyPr anchor="t"/>
          <a:lstStyle>
            <a:lvl1pPr>
              <a:lnSpc>
                <a:spcPts val="9600"/>
              </a:lnSpc>
              <a:defRPr sz="8000"/>
            </a:lvl1pPr>
          </a:lstStyle>
          <a:p>
            <a:r>
              <a:t>Title Text</a:t>
            </a:r>
          </a:p>
        </p:txBody>
      </p:sp>
      <p:sp>
        <p:nvSpPr>
          <p:cNvPr id="8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15198" y="892799"/>
            <a:ext cx="11275204" cy="432002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2400"/>
              </a:lnSpc>
              <a:buClrTx/>
              <a:buSzTx/>
              <a:buFontTx/>
              <a:buNone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L="1465982" indent="-551628">
              <a:lnSpc>
                <a:spcPts val="2400"/>
              </a:lnSpc>
              <a:buClrTx/>
              <a:buFontTx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marL="2300966" indent="-472256">
              <a:lnSpc>
                <a:spcPts val="2400"/>
              </a:lnSpc>
              <a:buClrTx/>
              <a:buFontTx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marL="3205398" indent="-462336">
              <a:lnSpc>
                <a:spcPts val="2400"/>
              </a:lnSpc>
              <a:buClrTx/>
              <a:buFontTx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marL="4095942" indent="-438526">
              <a:lnSpc>
                <a:spcPts val="2400"/>
              </a:lnSpc>
              <a:buClrTx/>
              <a:buFontTx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</a:lstStyle>
          <a:p>
            <a:r>
              <a:t>LABEL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9" name="Picture Placeholder 3"/>
          <p:cNvSpPr>
            <a:spLocks noGrp="1"/>
          </p:cNvSpPr>
          <p:nvPr>
            <p:ph type="pic" sz="half" idx="21"/>
          </p:nvPr>
        </p:nvSpPr>
        <p:spPr>
          <a:xfrm>
            <a:off x="16255204" y="0"/>
            <a:ext cx="81288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0" name="Rectangle 2"/>
          <p:cNvSpPr/>
          <p:nvPr/>
        </p:nvSpPr>
        <p:spPr>
          <a:xfrm>
            <a:off x="16255201" y="0"/>
            <a:ext cx="1627202" cy="13716000"/>
          </a:xfrm>
          <a:prstGeom prst="rect">
            <a:avLst/>
          </a:prstGeom>
          <a:gradFill>
            <a:gsLst>
              <a:gs pos="0">
                <a:srgbClr val="2C3A41">
                  <a:alpha val="30000"/>
                </a:srgbClr>
              </a:gs>
              <a:gs pos="100000">
                <a:srgbClr val="2C3A41">
                  <a:alpha val="0"/>
                </a:srgbClr>
              </a:gs>
            </a:gsLst>
          </a:gradFill>
          <a:ln w="12700">
            <a:miter lim="400000"/>
          </a:ln>
        </p:spPr>
        <p:txBody>
          <a:bodyPr lIns="91438" rIns="91438" anchor="ctr"/>
          <a:lstStyle/>
          <a:p>
            <a:pPr algn="ctr">
              <a:defRPr sz="3600">
                <a:solidFill>
                  <a:schemeClr val="accent5">
                    <a:hueOff val="-2113043"/>
                    <a:satOff val="-100000"/>
                    <a:lumOff val="9019"/>
                  </a:schemeClr>
                </a:solidFill>
              </a:defRPr>
            </a:pPr>
            <a:endParaRPr sz="7200"/>
          </a:p>
        </p:txBody>
      </p:sp>
      <p:pic>
        <p:nvPicPr>
          <p:cNvPr id="91" name="Graphic 7" descr="Graphic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96001" y="12700799"/>
            <a:ext cx="1495202" cy="151202"/>
          </a:xfrm>
          <a:prstGeom prst="rect">
            <a:avLst/>
          </a:prstGeom>
          <a:ln w="12700">
            <a:miter lim="400000"/>
          </a:ln>
        </p:spPr>
      </p:pic>
      <p:sp>
        <p:nvSpPr>
          <p:cNvPr id="9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8367757"/>
      </p:ext>
    </p:extLst>
  </p:cSld>
  <p:clrMapOvr>
    <a:masterClrMapping/>
  </p:clrMapOvr>
  <p:transition spd="med"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mage - Left">
    <p:bg>
      <p:bgPr>
        <a:solidFill>
          <a:schemeClr val="accent5">
            <a:hueOff val="-2113043"/>
            <a:satOff val="-100000"/>
            <a:lumOff val="9019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1102399" y="2210399"/>
            <a:ext cx="11455202" cy="1828802"/>
          </a:xfrm>
          <a:prstGeom prst="rect">
            <a:avLst/>
          </a:prstGeom>
        </p:spPr>
        <p:txBody>
          <a:bodyPr anchor="t"/>
          <a:lstStyle>
            <a:lvl1pPr>
              <a:lnSpc>
                <a:spcPts val="9600"/>
              </a:lnSpc>
              <a:defRPr sz="8000"/>
            </a:lvl1pPr>
          </a:lstStyle>
          <a:p>
            <a:r>
              <a:t>Title Text</a:t>
            </a:r>
          </a:p>
        </p:txBody>
      </p:sp>
      <p:sp>
        <p:nvSpPr>
          <p:cNvPr id="10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1102399" y="1461601"/>
            <a:ext cx="11455202" cy="432002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2400"/>
              </a:lnSpc>
              <a:buClrTx/>
              <a:buSzTx/>
              <a:buFontTx/>
              <a:buNone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L="1465982" indent="-551628">
              <a:lnSpc>
                <a:spcPts val="2400"/>
              </a:lnSpc>
              <a:buClrTx/>
              <a:buFontTx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marL="2300966" indent="-472256">
              <a:lnSpc>
                <a:spcPts val="2400"/>
              </a:lnSpc>
              <a:buClrTx/>
              <a:buFontTx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marL="3205398" indent="-462336">
              <a:lnSpc>
                <a:spcPts val="2400"/>
              </a:lnSpc>
              <a:buClrTx/>
              <a:buFontTx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marL="4095942" indent="-438526">
              <a:lnSpc>
                <a:spcPts val="2400"/>
              </a:lnSpc>
              <a:buClrTx/>
              <a:buFontTx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</a:lstStyle>
          <a:p>
            <a:r>
              <a:t>LABEL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1" name="Picture Placeholder 3"/>
          <p:cNvSpPr>
            <a:spLocks noGrp="1"/>
          </p:cNvSpPr>
          <p:nvPr>
            <p:ph type="pic" sz="half" idx="21"/>
          </p:nvPr>
        </p:nvSpPr>
        <p:spPr>
          <a:xfrm>
            <a:off x="813598" y="813598"/>
            <a:ext cx="9064804" cy="1208880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pic>
        <p:nvPicPr>
          <p:cNvPr id="102" name="Graphic 6" descr="Graphic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96001" y="12700799"/>
            <a:ext cx="1495202" cy="151202"/>
          </a:xfrm>
          <a:prstGeom prst="rect">
            <a:avLst/>
          </a:prstGeom>
          <a:ln w="12700">
            <a:miter lim="400000"/>
          </a:ln>
        </p:spPr>
      </p:pic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175729" y="12589591"/>
            <a:ext cx="288541" cy="24622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165631"/>
      </p:ext>
    </p:extLst>
  </p:cSld>
  <p:clrMapOvr>
    <a:masterClrMapping/>
  </p:clrMapOvr>
  <p:transition spd="med"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0% Image on Left">
    <p:bg>
      <p:bgPr>
        <a:solidFill>
          <a:schemeClr val="accent5">
            <a:hueOff val="-2113043"/>
            <a:satOff val="-100000"/>
            <a:lumOff val="9019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icture Placeholder 3"/>
          <p:cNvSpPr>
            <a:spLocks noGrp="1"/>
          </p:cNvSpPr>
          <p:nvPr>
            <p:ph type="pic" sz="half" idx="21"/>
          </p:nvPr>
        </p:nvSpPr>
        <p:spPr>
          <a:xfrm>
            <a:off x="3" y="0"/>
            <a:ext cx="8128798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9957599" y="2210399"/>
            <a:ext cx="12600002" cy="1828802"/>
          </a:xfrm>
          <a:prstGeom prst="rect">
            <a:avLst/>
          </a:prstGeom>
        </p:spPr>
        <p:txBody>
          <a:bodyPr anchor="t"/>
          <a:lstStyle>
            <a:lvl1pPr>
              <a:lnSpc>
                <a:spcPts val="9600"/>
              </a:lnSpc>
              <a:defRPr sz="8000"/>
            </a:lvl1pPr>
          </a:lstStyle>
          <a:p>
            <a:r>
              <a:t>Title Text</a:t>
            </a:r>
          </a:p>
        </p:txBody>
      </p:sp>
      <p:sp>
        <p:nvSpPr>
          <p:cNvPr id="11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957599" y="1461601"/>
            <a:ext cx="12600002" cy="432002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2400"/>
              </a:lnSpc>
              <a:buClrTx/>
              <a:buSzTx/>
              <a:buFontTx/>
              <a:buNone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L="1465982" indent="-551628">
              <a:lnSpc>
                <a:spcPts val="2400"/>
              </a:lnSpc>
              <a:buClrTx/>
              <a:buFontTx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marL="2300966" indent="-472256">
              <a:lnSpc>
                <a:spcPts val="2400"/>
              </a:lnSpc>
              <a:buClrTx/>
              <a:buFontTx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marL="3205398" indent="-462336">
              <a:lnSpc>
                <a:spcPts val="2400"/>
              </a:lnSpc>
              <a:buClrTx/>
              <a:buFontTx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marL="4095942" indent="-438526">
              <a:lnSpc>
                <a:spcPts val="2400"/>
              </a:lnSpc>
              <a:buClrTx/>
              <a:buFontTx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</a:lstStyle>
          <a:p>
            <a:r>
              <a:t>LABEL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3" name="Rectangle 2"/>
          <p:cNvSpPr/>
          <p:nvPr/>
        </p:nvSpPr>
        <p:spPr>
          <a:xfrm>
            <a:off x="6501599" y="0"/>
            <a:ext cx="1627202" cy="13716000"/>
          </a:xfrm>
          <a:prstGeom prst="rect">
            <a:avLst/>
          </a:prstGeom>
          <a:gradFill>
            <a:gsLst>
              <a:gs pos="0">
                <a:srgbClr val="2C3A41">
                  <a:alpha val="0"/>
                </a:srgbClr>
              </a:gs>
              <a:gs pos="100000">
                <a:srgbClr val="2C3A41">
                  <a:alpha val="30000"/>
                </a:srgbClr>
              </a:gs>
            </a:gsLst>
          </a:gradFill>
          <a:ln w="12700">
            <a:miter lim="400000"/>
          </a:ln>
        </p:spPr>
        <p:txBody>
          <a:bodyPr lIns="91438" rIns="91438" anchor="ctr"/>
          <a:lstStyle/>
          <a:p>
            <a:pPr algn="ctr">
              <a:defRPr sz="3600">
                <a:solidFill>
                  <a:schemeClr val="accent5">
                    <a:hueOff val="-2113043"/>
                    <a:satOff val="-100000"/>
                    <a:lumOff val="9019"/>
                  </a:schemeClr>
                </a:solidFill>
              </a:defRPr>
            </a:pPr>
            <a:endParaRPr sz="7200"/>
          </a:p>
        </p:txBody>
      </p:sp>
      <p:pic>
        <p:nvPicPr>
          <p:cNvPr id="114" name="Graphic 8" descr="Graphic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96001" y="12700799"/>
            <a:ext cx="1495202" cy="151202"/>
          </a:xfrm>
          <a:prstGeom prst="rect">
            <a:avLst/>
          </a:prstGeom>
          <a:ln w="12700">
            <a:miter lim="400000"/>
          </a:ln>
        </p:spPr>
      </p:pic>
      <p:sp>
        <p:nvSpPr>
          <p:cNvPr id="1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175729" y="12589591"/>
            <a:ext cx="288541" cy="24622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2353967"/>
      </p:ext>
    </p:extLst>
  </p:cSld>
  <p:clrMapOvr>
    <a:masterClrMapping/>
  </p:clrMapOvr>
  <p:transition spd="med"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">
    <p:bg>
      <p:bgPr>
        <a:solidFill>
          <a:schemeClr val="accent5">
            <a:hueOff val="-2113043"/>
            <a:satOff val="-100000"/>
            <a:lumOff val="9019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15198" y="892799"/>
            <a:ext cx="11275204" cy="432002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2400"/>
              </a:lnSpc>
              <a:buClrTx/>
              <a:buSzTx/>
              <a:buFontTx/>
              <a:buNone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L="1465982" indent="-551628">
              <a:lnSpc>
                <a:spcPts val="2400"/>
              </a:lnSpc>
              <a:buClrTx/>
              <a:buFontTx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marL="2300966" indent="-472256">
              <a:lnSpc>
                <a:spcPts val="2400"/>
              </a:lnSpc>
              <a:buClrTx/>
              <a:buFontTx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marL="3205398" indent="-462336">
              <a:lnSpc>
                <a:spcPts val="2400"/>
              </a:lnSpc>
              <a:buClrTx/>
              <a:buFontTx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marL="4095942" indent="-438526">
              <a:lnSpc>
                <a:spcPts val="2400"/>
              </a:lnSpc>
              <a:buClrTx/>
              <a:buFontTx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</a:lstStyle>
          <a:p>
            <a:r>
              <a:t>LABEL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123" name="Graphic 6" descr="Graphic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96001" y="12700799"/>
            <a:ext cx="1495202" cy="151202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166803" y="9727201"/>
            <a:ext cx="1267202" cy="12672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Text Placeholder 7"/>
          <p:cNvSpPr>
            <a:spLocks noGrp="1"/>
          </p:cNvSpPr>
          <p:nvPr>
            <p:ph type="body" sz="quarter" idx="22" hasCustomPrompt="1"/>
          </p:nvPr>
        </p:nvSpPr>
        <p:spPr>
          <a:xfrm>
            <a:off x="5038801" y="9727201"/>
            <a:ext cx="16178402" cy="432002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ClrTx/>
              <a:buSzTx/>
              <a:buFontTx/>
              <a:buNone/>
              <a:defRPr sz="1400" b="1" spc="2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</a:lstStyle>
          <a:p>
            <a:r>
              <a:t>TITLE</a:t>
            </a:r>
          </a:p>
        </p:txBody>
      </p:sp>
      <p:sp>
        <p:nvSpPr>
          <p:cNvPr id="126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5038801" y="10137598"/>
            <a:ext cx="16179726" cy="892800"/>
          </a:xfrm>
          <a:prstGeom prst="rect">
            <a:avLst/>
          </a:prstGeom>
        </p:spPr>
        <p:txBody>
          <a:bodyPr anchor="ctr"/>
          <a:lstStyle>
            <a:lvl1pPr marL="0" indent="0">
              <a:buClrTx/>
              <a:buSzTx/>
              <a:buFontTx/>
              <a:buNone/>
              <a:defRPr>
                <a:solidFill>
                  <a:srgbClr val="2C3A41"/>
                </a:solidFill>
              </a:defRPr>
            </a:lvl1pPr>
          </a:lstStyle>
          <a:p>
            <a:r>
              <a:t>Full Name</a:t>
            </a:r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1229442"/>
      </p:ext>
    </p:extLst>
  </p:cSld>
  <p:clrMapOvr>
    <a:masterClrMapping/>
  </p:clrMapOvr>
  <p:transition spd="med"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ase">
    <p:bg>
      <p:bgPr>
        <a:solidFill>
          <a:schemeClr val="accent5">
            <a:hueOff val="-2113043"/>
            <a:satOff val="-100000"/>
            <a:lumOff val="9019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828801" y="2210399"/>
            <a:ext cx="11455202" cy="1828802"/>
          </a:xfrm>
          <a:prstGeom prst="rect">
            <a:avLst/>
          </a:prstGeom>
        </p:spPr>
        <p:txBody>
          <a:bodyPr anchor="t"/>
          <a:lstStyle>
            <a:lvl1pPr>
              <a:lnSpc>
                <a:spcPts val="9600"/>
              </a:lnSpc>
              <a:defRPr sz="8000"/>
            </a:lvl1pPr>
          </a:lstStyle>
          <a:p>
            <a:r>
              <a:t>Title Text</a:t>
            </a:r>
          </a:p>
        </p:txBody>
      </p:sp>
      <p:sp>
        <p:nvSpPr>
          <p:cNvPr id="13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15198" y="892799"/>
            <a:ext cx="11275204" cy="432002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2400"/>
              </a:lnSpc>
              <a:buClrTx/>
              <a:buSzTx/>
              <a:buFontTx/>
              <a:buNone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L="1465982" indent="-551628">
              <a:lnSpc>
                <a:spcPts val="2400"/>
              </a:lnSpc>
              <a:buClrTx/>
              <a:buFontTx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marL="2300966" indent="-472256">
              <a:lnSpc>
                <a:spcPts val="2400"/>
              </a:lnSpc>
              <a:buClrTx/>
              <a:buFontTx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marL="3205398" indent="-462336">
              <a:lnSpc>
                <a:spcPts val="2400"/>
              </a:lnSpc>
              <a:buClrTx/>
              <a:buFontTx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marL="4095942" indent="-438526">
              <a:lnSpc>
                <a:spcPts val="2400"/>
              </a:lnSpc>
              <a:buClrTx/>
              <a:buFontTx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</a:lstStyle>
          <a:p>
            <a:r>
              <a:t>LABEL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6" name="Picture Placeholder 3"/>
          <p:cNvSpPr>
            <a:spLocks noGrp="1"/>
          </p:cNvSpPr>
          <p:nvPr>
            <p:ph type="pic" sz="half" idx="21"/>
          </p:nvPr>
        </p:nvSpPr>
        <p:spPr>
          <a:xfrm>
            <a:off x="14500801" y="813598"/>
            <a:ext cx="9064802" cy="1208880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7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1827601" y="9957599"/>
            <a:ext cx="3808802" cy="2023202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ClrTx/>
              <a:buSzTx/>
              <a:buFontTx/>
              <a:buNone/>
              <a:defRPr sz="8000" b="1">
                <a:solidFill>
                  <a:srgbClr val="2C3A4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</a:lstStyle>
          <a:p>
            <a:r>
              <a:t>828</a:t>
            </a:r>
          </a:p>
        </p:txBody>
      </p:sp>
      <p:sp>
        <p:nvSpPr>
          <p:cNvPr id="138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1828798" y="11786399"/>
            <a:ext cx="3808804" cy="73440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Tx/>
              <a:buSzTx/>
              <a:buFontTx/>
              <a:buNone/>
              <a:defRPr sz="2000" b="1" spc="200">
                <a:solidFill>
                  <a:srgbClr val="2C3A41">
                    <a:alpha val="60000"/>
                  </a:srgb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</a:lstStyle>
          <a:p>
            <a:r>
              <a:t>LABEL</a:t>
            </a:r>
          </a:p>
        </p:txBody>
      </p:sp>
      <p:sp>
        <p:nvSpPr>
          <p:cNvPr id="139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5636401" y="9957599"/>
            <a:ext cx="3808802" cy="2023202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ClrTx/>
              <a:buSzTx/>
              <a:buFontTx/>
              <a:buNone/>
              <a:defRPr sz="8000" b="1">
                <a:solidFill>
                  <a:srgbClr val="2C3A4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</a:lstStyle>
          <a:p>
            <a:r>
              <a:t>3</a:t>
            </a:r>
          </a:p>
        </p:txBody>
      </p:sp>
      <p:sp>
        <p:nvSpPr>
          <p:cNvPr id="140" name="Text Placeholder 8"/>
          <p:cNvSpPr>
            <a:spLocks noGrp="1"/>
          </p:cNvSpPr>
          <p:nvPr>
            <p:ph type="body" sz="quarter" idx="25" hasCustomPrompt="1"/>
          </p:nvPr>
        </p:nvSpPr>
        <p:spPr>
          <a:xfrm>
            <a:off x="5637601" y="11786399"/>
            <a:ext cx="3808802" cy="73440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Tx/>
              <a:buSzTx/>
              <a:buFontTx/>
              <a:buNone/>
              <a:defRPr sz="2000" b="1" spc="200">
                <a:solidFill>
                  <a:srgbClr val="2C3A41">
                    <a:alpha val="60000"/>
                  </a:srgb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</a:lstStyle>
          <a:p>
            <a:r>
              <a:t>LABEL</a:t>
            </a:r>
          </a:p>
        </p:txBody>
      </p:sp>
      <p:sp>
        <p:nvSpPr>
          <p:cNvPr id="141" name="Text Placeholder 6"/>
          <p:cNvSpPr>
            <a:spLocks noGrp="1"/>
          </p:cNvSpPr>
          <p:nvPr>
            <p:ph type="body" sz="quarter" idx="26" hasCustomPrompt="1"/>
          </p:nvPr>
        </p:nvSpPr>
        <p:spPr>
          <a:xfrm>
            <a:off x="9442801" y="9957599"/>
            <a:ext cx="3808802" cy="2023202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ClrTx/>
              <a:buSzTx/>
              <a:buFontTx/>
              <a:buNone/>
              <a:defRPr sz="8000" b="1">
                <a:solidFill>
                  <a:srgbClr val="2C3A4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</a:lstStyle>
          <a:p>
            <a:r>
              <a:t>16</a:t>
            </a:r>
          </a:p>
        </p:txBody>
      </p:sp>
      <p:sp>
        <p:nvSpPr>
          <p:cNvPr id="142" name="Text Placeholder 8"/>
          <p:cNvSpPr>
            <a:spLocks noGrp="1"/>
          </p:cNvSpPr>
          <p:nvPr>
            <p:ph type="body" sz="quarter" idx="27" hasCustomPrompt="1"/>
          </p:nvPr>
        </p:nvSpPr>
        <p:spPr>
          <a:xfrm>
            <a:off x="9444001" y="11786399"/>
            <a:ext cx="3808802" cy="73440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Tx/>
              <a:buSzTx/>
              <a:buFontTx/>
              <a:buNone/>
              <a:defRPr sz="2000" b="1" spc="200">
                <a:solidFill>
                  <a:srgbClr val="2C3A41">
                    <a:alpha val="60000"/>
                  </a:srgb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</a:lstStyle>
          <a:p>
            <a:r>
              <a:t>LABEL</a:t>
            </a:r>
          </a:p>
        </p:txBody>
      </p:sp>
      <p:sp>
        <p:nvSpPr>
          <p:cNvPr id="14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940996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743DD-1C7E-BF98-9FB0-98732D942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1958400"/>
            <a:ext cx="20728800" cy="1425600"/>
          </a:xfrm>
        </p:spPr>
        <p:txBody>
          <a:bodyPr lIns="0" tIns="0" rIns="0" bIns="0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5CAC3E-D273-8D7A-6998-BA7247B5E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15C3A-03EB-F44E-AF21-A5C71E373AA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59FD29E-3DD9-BA5B-2F7D-87A87A00F3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15200" y="892800"/>
            <a:ext cx="11275200" cy="4320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ts val="2400"/>
              </a:lnSpc>
              <a:buNone/>
              <a:defRPr sz="2000" b="1" i="0" spc="30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65C3CF2-2994-4E48-87A9-B524401D7E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996000" y="12700800"/>
            <a:ext cx="1495200" cy="151200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2421602-E917-A82E-A456-B145976D5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7600" y="3693600"/>
            <a:ext cx="20728800" cy="8128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7790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fork - Imag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DF390BA-34E9-30A3-C85A-04FD7E4ACEFF}"/>
              </a:ext>
            </a:extLst>
          </p:cNvPr>
          <p:cNvSpPr/>
          <p:nvPr userDrawn="1"/>
        </p:nvSpPr>
        <p:spPr>
          <a:xfrm>
            <a:off x="0" y="0"/>
            <a:ext cx="24386400" cy="13716000"/>
          </a:xfrm>
          <a:prstGeom prst="rect">
            <a:avLst/>
          </a:prstGeom>
          <a:gradFill>
            <a:gsLst>
              <a:gs pos="0">
                <a:schemeClr val="tx1">
                  <a:alpha val="80000"/>
                </a:schemeClr>
              </a:gs>
              <a:gs pos="100000">
                <a:schemeClr val="tx1"/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20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552A95E-4EF8-8C48-B63D-7DA48AE3420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424332" y="6300000"/>
            <a:ext cx="7547200" cy="76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58031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Number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828801" y="2210399"/>
            <a:ext cx="11455202" cy="1828802"/>
          </a:xfrm>
          <a:prstGeom prst="rect">
            <a:avLst/>
          </a:prstGeom>
        </p:spPr>
        <p:txBody>
          <a:bodyPr anchor="t"/>
          <a:lstStyle>
            <a:lvl1pPr>
              <a:lnSpc>
                <a:spcPts val="9600"/>
              </a:lnSpc>
              <a:defRPr sz="8000"/>
            </a:lvl1pPr>
          </a:lstStyle>
          <a:p>
            <a:r>
              <a:t>Title Text</a:t>
            </a:r>
          </a:p>
        </p:txBody>
      </p:sp>
      <p:sp>
        <p:nvSpPr>
          <p:cNvPr id="15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15198" y="892799"/>
            <a:ext cx="11275204" cy="432002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2400"/>
              </a:lnSpc>
              <a:buClrTx/>
              <a:buSzTx/>
              <a:buFontTx/>
              <a:buNone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L="1465982" indent="-551628">
              <a:lnSpc>
                <a:spcPts val="2400"/>
              </a:lnSpc>
              <a:buClrTx/>
              <a:buFontTx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marL="2300966" indent="-472256">
              <a:lnSpc>
                <a:spcPts val="2400"/>
              </a:lnSpc>
              <a:buClrTx/>
              <a:buFontTx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marL="3205398" indent="-462336">
              <a:lnSpc>
                <a:spcPts val="2400"/>
              </a:lnSpc>
              <a:buClrTx/>
              <a:buFontTx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marL="4095942" indent="-438526">
              <a:lnSpc>
                <a:spcPts val="2400"/>
              </a:lnSpc>
              <a:buClrTx/>
              <a:buFontTx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</a:lstStyle>
          <a:p>
            <a:r>
              <a:t>LABEL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52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1827600" y="9957599"/>
            <a:ext cx="3477600" cy="2023202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ClrTx/>
              <a:buSzTx/>
              <a:buFontTx/>
              <a:buNone/>
              <a:defRPr sz="10000" b="1">
                <a:solidFill>
                  <a:srgbClr val="2C3A4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</a:lstStyle>
          <a:p>
            <a:r>
              <a:t>828</a:t>
            </a:r>
          </a:p>
        </p:txBody>
      </p:sp>
      <p:sp>
        <p:nvSpPr>
          <p:cNvPr id="153" name="Text Placeholder 8"/>
          <p:cNvSpPr>
            <a:spLocks noGrp="1"/>
          </p:cNvSpPr>
          <p:nvPr>
            <p:ph type="body" sz="quarter" idx="22" hasCustomPrompt="1"/>
          </p:nvPr>
        </p:nvSpPr>
        <p:spPr>
          <a:xfrm>
            <a:off x="1828800" y="11786399"/>
            <a:ext cx="3477600" cy="482402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ClrTx/>
              <a:buSzTx/>
              <a:buFontTx/>
              <a:buNone/>
              <a:defRPr sz="2000" b="1" spc="200">
                <a:solidFill>
                  <a:srgbClr val="2C3A41">
                    <a:alpha val="60000"/>
                  </a:srgb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</a:lstStyle>
          <a:p>
            <a:r>
              <a:t>LABEL</a:t>
            </a:r>
          </a:p>
        </p:txBody>
      </p:sp>
      <p:sp>
        <p:nvSpPr>
          <p:cNvPr id="154" name="Text Placeholder 6"/>
          <p:cNvSpPr>
            <a:spLocks noGrp="1"/>
          </p:cNvSpPr>
          <p:nvPr>
            <p:ph type="body" sz="quarter" idx="23" hasCustomPrompt="1"/>
          </p:nvPr>
        </p:nvSpPr>
        <p:spPr>
          <a:xfrm>
            <a:off x="5305199" y="9957599"/>
            <a:ext cx="3477602" cy="2023202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ClrTx/>
              <a:buSzTx/>
              <a:buFontTx/>
              <a:buNone/>
              <a:defRPr sz="10000" b="1">
                <a:solidFill>
                  <a:srgbClr val="2C3A4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</a:lstStyle>
          <a:p>
            <a:r>
              <a:t>3</a:t>
            </a:r>
          </a:p>
        </p:txBody>
      </p:sp>
      <p:sp>
        <p:nvSpPr>
          <p:cNvPr id="155" name="Text Placeholder 8"/>
          <p:cNvSpPr>
            <a:spLocks noGrp="1"/>
          </p:cNvSpPr>
          <p:nvPr>
            <p:ph type="body" sz="quarter" idx="24" hasCustomPrompt="1"/>
          </p:nvPr>
        </p:nvSpPr>
        <p:spPr>
          <a:xfrm>
            <a:off x="5306401" y="11786399"/>
            <a:ext cx="3477602" cy="482402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ClrTx/>
              <a:buSzTx/>
              <a:buFontTx/>
              <a:buNone/>
              <a:defRPr sz="2000" b="1" spc="200">
                <a:solidFill>
                  <a:srgbClr val="2C3A41">
                    <a:alpha val="60000"/>
                  </a:srgb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</a:lstStyle>
          <a:p>
            <a:r>
              <a:t>LABEL</a:t>
            </a:r>
          </a:p>
        </p:txBody>
      </p:sp>
      <p:sp>
        <p:nvSpPr>
          <p:cNvPr id="156" name="Text Placeholder 6"/>
          <p:cNvSpPr>
            <a:spLocks noGrp="1"/>
          </p:cNvSpPr>
          <p:nvPr>
            <p:ph type="body" sz="quarter" idx="25" hasCustomPrompt="1"/>
          </p:nvPr>
        </p:nvSpPr>
        <p:spPr>
          <a:xfrm>
            <a:off x="8781599" y="9957599"/>
            <a:ext cx="3477602" cy="2023202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ClrTx/>
              <a:buSzTx/>
              <a:buFontTx/>
              <a:buNone/>
              <a:defRPr sz="10000" b="1">
                <a:solidFill>
                  <a:srgbClr val="2C3A4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</a:lstStyle>
          <a:p>
            <a:r>
              <a:t>16</a:t>
            </a:r>
          </a:p>
        </p:txBody>
      </p:sp>
      <p:sp>
        <p:nvSpPr>
          <p:cNvPr id="157" name="Text Placeholder 8"/>
          <p:cNvSpPr>
            <a:spLocks noGrp="1"/>
          </p:cNvSpPr>
          <p:nvPr>
            <p:ph type="body" sz="quarter" idx="26" hasCustomPrompt="1"/>
          </p:nvPr>
        </p:nvSpPr>
        <p:spPr>
          <a:xfrm>
            <a:off x="8781599" y="11786399"/>
            <a:ext cx="3477602" cy="482402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ClrTx/>
              <a:buSzTx/>
              <a:buFontTx/>
              <a:buNone/>
              <a:defRPr sz="2000" b="1" spc="200">
                <a:solidFill>
                  <a:srgbClr val="2C3A41">
                    <a:alpha val="60000"/>
                  </a:srgb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</a:lstStyle>
          <a:p>
            <a:r>
              <a:t>LABEL</a:t>
            </a:r>
          </a:p>
        </p:txBody>
      </p:sp>
      <p:sp>
        <p:nvSpPr>
          <p:cNvPr id="158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12256800" y="9957599"/>
            <a:ext cx="3477600" cy="2023202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ClrTx/>
              <a:buSzTx/>
              <a:buFontTx/>
              <a:buNone/>
              <a:defRPr sz="10000" b="1">
                <a:solidFill>
                  <a:srgbClr val="2C3A4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</a:lstStyle>
          <a:p>
            <a:r>
              <a:t>77</a:t>
            </a:r>
          </a:p>
        </p:txBody>
      </p:sp>
      <p:sp>
        <p:nvSpPr>
          <p:cNvPr id="159" name="Text Placeholder 8"/>
          <p:cNvSpPr>
            <a:spLocks noGrp="1"/>
          </p:cNvSpPr>
          <p:nvPr>
            <p:ph type="body" sz="quarter" idx="28" hasCustomPrompt="1"/>
          </p:nvPr>
        </p:nvSpPr>
        <p:spPr>
          <a:xfrm>
            <a:off x="12256800" y="11786399"/>
            <a:ext cx="3477600" cy="482402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ClrTx/>
              <a:buSzTx/>
              <a:buFontTx/>
              <a:buNone/>
              <a:defRPr sz="2000" b="1" spc="200">
                <a:solidFill>
                  <a:srgbClr val="2C3A41">
                    <a:alpha val="60000"/>
                  </a:srgb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</a:lstStyle>
          <a:p>
            <a:r>
              <a:t>LABEL</a:t>
            </a:r>
          </a:p>
        </p:txBody>
      </p:sp>
      <p:sp>
        <p:nvSpPr>
          <p:cNvPr id="16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6566311"/>
      </p:ext>
    </p:extLst>
  </p:cSld>
  <p:clrMapOvr>
    <a:masterClrMapping/>
  </p:clrMapOvr>
  <p:transition spd="med"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vider - Body Ind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828801" y="3175198"/>
            <a:ext cx="8848802" cy="3528004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6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758401" y="7516801"/>
            <a:ext cx="6919202" cy="449280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6400"/>
              </a:lnSpc>
              <a:spcBef>
                <a:spcPts val="3200"/>
              </a:spcBef>
              <a:buClrTx/>
              <a:buSzTx/>
              <a:buFontTx/>
              <a:buNone/>
              <a:defRPr sz="4400"/>
            </a:lvl1pPr>
            <a:lvl2pPr marL="0" indent="914352">
              <a:lnSpc>
                <a:spcPts val="6400"/>
              </a:lnSpc>
              <a:spcBef>
                <a:spcPts val="3200"/>
              </a:spcBef>
              <a:buClrTx/>
              <a:buSzTx/>
              <a:buFontTx/>
              <a:buNone/>
              <a:defRPr sz="4400"/>
            </a:lvl2pPr>
            <a:lvl3pPr marL="0" indent="1828710">
              <a:lnSpc>
                <a:spcPts val="6400"/>
              </a:lnSpc>
              <a:spcBef>
                <a:spcPts val="3200"/>
              </a:spcBef>
              <a:buClrTx/>
              <a:buSzTx/>
              <a:buFontTx/>
              <a:buNone/>
              <a:defRPr sz="4400"/>
            </a:lvl3pPr>
            <a:lvl4pPr marL="0" indent="2743062">
              <a:lnSpc>
                <a:spcPts val="6400"/>
              </a:lnSpc>
              <a:spcBef>
                <a:spcPts val="3200"/>
              </a:spcBef>
              <a:buClrTx/>
              <a:buSzTx/>
              <a:buFontTx/>
              <a:buNone/>
              <a:defRPr sz="4400"/>
            </a:lvl4pPr>
            <a:lvl5pPr marL="0" indent="3657416">
              <a:lnSpc>
                <a:spcPts val="6400"/>
              </a:lnSpc>
              <a:spcBef>
                <a:spcPts val="3200"/>
              </a:spcBef>
              <a:buClrTx/>
              <a:buSzTx/>
              <a:buFont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9" name="Picture Placeholder 15"/>
          <p:cNvSpPr>
            <a:spLocks noGrp="1"/>
          </p:cNvSpPr>
          <p:nvPr>
            <p:ph type="pic" sz="half" idx="21"/>
          </p:nvPr>
        </p:nvSpPr>
        <p:spPr>
          <a:xfrm>
            <a:off x="11901599" y="1216798"/>
            <a:ext cx="11275202" cy="1127520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7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87920912"/>
      </p:ext>
    </p:extLst>
  </p:cSld>
  <p:clrMapOvr>
    <a:masterClrMapping/>
  </p:clrMapOvr>
  <p:transition spd="med"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vider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828801" y="2944799"/>
            <a:ext cx="11455202" cy="7063202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78" name="Picture Placeholder 15"/>
          <p:cNvSpPr>
            <a:spLocks noGrp="1"/>
          </p:cNvSpPr>
          <p:nvPr>
            <p:ph type="pic" sz="half" idx="21"/>
          </p:nvPr>
        </p:nvSpPr>
        <p:spPr>
          <a:xfrm>
            <a:off x="14500801" y="813598"/>
            <a:ext cx="9064802" cy="1208880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7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7172535"/>
      </p:ext>
    </p:extLst>
  </p:cSld>
  <p:clrMapOvr>
    <a:masterClrMapping/>
  </p:clrMapOvr>
  <p:transition spd="med"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vider w/ L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828801" y="2793600"/>
            <a:ext cx="10893602" cy="2289600"/>
          </a:xfrm>
          <a:prstGeom prst="rect">
            <a:avLst/>
          </a:prstGeom>
        </p:spPr>
        <p:txBody>
          <a:bodyPr anchor="t"/>
          <a:lstStyle>
            <a:lvl1pPr>
              <a:lnSpc>
                <a:spcPts val="9600"/>
              </a:lnSpc>
              <a:defRPr sz="8000"/>
            </a:lvl1pPr>
          </a:lstStyle>
          <a:p>
            <a:r>
              <a:t>Title Text</a:t>
            </a:r>
          </a:p>
        </p:txBody>
      </p:sp>
      <p:sp>
        <p:nvSpPr>
          <p:cNvPr id="187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828801" y="2224801"/>
            <a:ext cx="10893602" cy="583202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2400"/>
              </a:lnSpc>
              <a:buClrTx/>
              <a:buSzTx/>
              <a:buFontTx/>
              <a:buNone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L="1465982" indent="-551628">
              <a:lnSpc>
                <a:spcPts val="2400"/>
              </a:lnSpc>
              <a:buClrTx/>
              <a:buFontTx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marL="2300966" indent="-472256">
              <a:lnSpc>
                <a:spcPts val="2400"/>
              </a:lnSpc>
              <a:buClrTx/>
              <a:buFontTx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marL="3205398" indent="-462336">
              <a:lnSpc>
                <a:spcPts val="2400"/>
              </a:lnSpc>
              <a:buClrTx/>
              <a:buFontTx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marL="4095942" indent="-438526">
              <a:lnSpc>
                <a:spcPts val="2400"/>
              </a:lnSpc>
              <a:buClrTx/>
              <a:buFontTx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</a:lstStyle>
          <a:p>
            <a:r>
              <a:t>LABEL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88" name="Picture Placeholder 3"/>
          <p:cNvSpPr>
            <a:spLocks noGrp="1"/>
          </p:cNvSpPr>
          <p:nvPr>
            <p:ph type="pic" sz="half" idx="21"/>
          </p:nvPr>
        </p:nvSpPr>
        <p:spPr>
          <a:xfrm>
            <a:off x="14500801" y="813598"/>
            <a:ext cx="9064802" cy="1208880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8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483122"/>
      </p:ext>
    </p:extLst>
  </p:cSld>
  <p:clrMapOvr>
    <a:masterClrMapping/>
  </p:clrMapOvr>
  <p:transition spd="med"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vider - 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Title Text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9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1791422"/>
      </p:ext>
    </p:extLst>
  </p:cSld>
  <p:clrMapOvr>
    <a:masterClrMapping/>
  </p:clrMapOvr>
  <p:transition spd="med"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line &amp; Text - Imag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Rectangle 2"/>
          <p:cNvSpPr/>
          <p:nvPr/>
        </p:nvSpPr>
        <p:spPr>
          <a:xfrm>
            <a:off x="0" y="0"/>
            <a:ext cx="24386400" cy="13716000"/>
          </a:xfrm>
          <a:prstGeom prst="rect">
            <a:avLst/>
          </a:prstGeom>
          <a:gradFill>
            <a:gsLst>
              <a:gs pos="0">
                <a:srgbClr val="2C3A41">
                  <a:alpha val="80000"/>
                </a:srgbClr>
              </a:gs>
              <a:gs pos="100000">
                <a:srgbClr val="2C3A41"/>
              </a:gs>
            </a:gsLst>
            <a:lin ang="8100000"/>
          </a:gradFill>
          <a:ln w="12700">
            <a:miter lim="400000"/>
          </a:ln>
        </p:spPr>
        <p:txBody>
          <a:bodyPr lIns="91438" rIns="91438" anchor="ctr"/>
          <a:lstStyle/>
          <a:p>
            <a:pPr algn="ctr">
              <a:defRPr sz="3600">
                <a:solidFill>
                  <a:schemeClr val="accent5">
                    <a:hueOff val="-2113043"/>
                    <a:satOff val="-100000"/>
                    <a:lumOff val="9019"/>
                  </a:schemeClr>
                </a:solidFill>
              </a:defRPr>
            </a:pPr>
            <a:endParaRPr sz="7200"/>
          </a:p>
        </p:txBody>
      </p:sp>
      <p:sp>
        <p:nvSpPr>
          <p:cNvPr id="205" name="Title Text"/>
          <p:cNvSpPr txBox="1">
            <a:spLocks noGrp="1"/>
          </p:cNvSpPr>
          <p:nvPr>
            <p:ph type="title"/>
          </p:nvPr>
        </p:nvSpPr>
        <p:spPr>
          <a:xfrm>
            <a:off x="1828800" y="2440800"/>
            <a:ext cx="9756000" cy="8841600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chemeClr val="accent5">
                    <a:hueOff val="-2113043"/>
                    <a:satOff val="-100000"/>
                    <a:lumOff val="9019"/>
                  </a:schemeClr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0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15198" y="892799"/>
            <a:ext cx="11275204" cy="432002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2400"/>
              </a:lnSpc>
              <a:buClrTx/>
              <a:buSzTx/>
              <a:buFontTx/>
              <a:buNone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L="1465982" indent="-551628">
              <a:lnSpc>
                <a:spcPts val="2400"/>
              </a:lnSpc>
              <a:buClrTx/>
              <a:buFontTx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marL="2300966" indent="-472256">
              <a:lnSpc>
                <a:spcPts val="2400"/>
              </a:lnSpc>
              <a:buClrTx/>
              <a:buFontTx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marL="3205398" indent="-462336">
              <a:lnSpc>
                <a:spcPts val="2400"/>
              </a:lnSpc>
              <a:buClrTx/>
              <a:buFontTx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marL="4095942" indent="-438526">
              <a:lnSpc>
                <a:spcPts val="2400"/>
              </a:lnSpc>
              <a:buClrTx/>
              <a:buFontTx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</a:lstStyle>
          <a:p>
            <a:r>
              <a:t>LABEL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207" name="Graphic 7" descr="Graphic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96001" y="12700799"/>
            <a:ext cx="1495202" cy="151202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hueOff val="-2113043"/>
                    <a:satOff val="-100000"/>
                    <a:lumOff val="9019"/>
                    <a:alpha val="40000"/>
                  </a:schemeClr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995547"/>
      </p:ext>
    </p:extLst>
  </p:cSld>
  <p:clrMapOvr>
    <a:masterClrMapping/>
  </p:clrMapOvr>
  <p:transition spd="med"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+ Body - Imag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Rectangle 2"/>
          <p:cNvSpPr/>
          <p:nvPr/>
        </p:nvSpPr>
        <p:spPr>
          <a:xfrm>
            <a:off x="0" y="0"/>
            <a:ext cx="24386400" cy="13716000"/>
          </a:xfrm>
          <a:prstGeom prst="rect">
            <a:avLst/>
          </a:prstGeom>
          <a:gradFill>
            <a:gsLst>
              <a:gs pos="0">
                <a:srgbClr val="2C3A41">
                  <a:alpha val="80000"/>
                </a:srgbClr>
              </a:gs>
              <a:gs pos="100000">
                <a:srgbClr val="2C3A41"/>
              </a:gs>
            </a:gsLst>
            <a:lin ang="8100000"/>
          </a:gradFill>
          <a:ln w="12700">
            <a:miter lim="400000"/>
          </a:ln>
        </p:spPr>
        <p:txBody>
          <a:bodyPr lIns="91438" rIns="91438" anchor="ctr"/>
          <a:lstStyle/>
          <a:p>
            <a:pPr algn="ctr">
              <a:defRPr sz="3600">
                <a:solidFill>
                  <a:schemeClr val="accent5">
                    <a:hueOff val="-2113043"/>
                    <a:satOff val="-100000"/>
                    <a:lumOff val="9019"/>
                  </a:schemeClr>
                </a:solidFill>
              </a:defRPr>
            </a:pPr>
            <a:endParaRPr sz="7200"/>
          </a:p>
        </p:txBody>
      </p:sp>
      <p:sp>
        <p:nvSpPr>
          <p:cNvPr id="216" name="Title Text"/>
          <p:cNvSpPr txBox="1">
            <a:spLocks noGrp="1"/>
          </p:cNvSpPr>
          <p:nvPr>
            <p:ph type="title"/>
          </p:nvPr>
        </p:nvSpPr>
        <p:spPr>
          <a:xfrm>
            <a:off x="1828800" y="3203998"/>
            <a:ext cx="15242400" cy="4824004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accent5">
                    <a:hueOff val="-2113043"/>
                    <a:satOff val="-100000"/>
                    <a:lumOff val="9019"/>
                  </a:schemeClr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17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15198" y="892799"/>
            <a:ext cx="11275204" cy="432002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2400"/>
              </a:lnSpc>
              <a:buClrTx/>
              <a:buSzTx/>
              <a:buFontTx/>
              <a:buNone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L="1465982" indent="-551628">
              <a:lnSpc>
                <a:spcPts val="2400"/>
              </a:lnSpc>
              <a:buClrTx/>
              <a:buFontTx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marL="2300966" indent="-472256">
              <a:lnSpc>
                <a:spcPts val="2400"/>
              </a:lnSpc>
              <a:buClrTx/>
              <a:buFontTx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marL="3205398" indent="-462336">
              <a:lnSpc>
                <a:spcPts val="2400"/>
              </a:lnSpc>
              <a:buClrTx/>
              <a:buFontTx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marL="4095942" indent="-438526">
              <a:lnSpc>
                <a:spcPts val="2400"/>
              </a:lnSpc>
              <a:buClrTx/>
              <a:buFontTx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</a:lstStyle>
          <a:p>
            <a:r>
              <a:t>LABEL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218" name="Graphic 7" descr="Graphic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96001" y="12700799"/>
            <a:ext cx="1495202" cy="151202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hueOff val="-2113043"/>
                    <a:satOff val="-100000"/>
                    <a:lumOff val="9019"/>
                    <a:alpha val="40000"/>
                  </a:schemeClr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4156120"/>
      </p:ext>
    </p:extLst>
  </p:cSld>
  <p:clrMapOvr>
    <a:masterClrMapping/>
  </p:clrMapOvr>
  <p:transition spd="med"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rifork - Imag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Rectangle 2"/>
          <p:cNvSpPr/>
          <p:nvPr/>
        </p:nvSpPr>
        <p:spPr>
          <a:xfrm>
            <a:off x="0" y="0"/>
            <a:ext cx="24386400" cy="13716000"/>
          </a:xfrm>
          <a:prstGeom prst="rect">
            <a:avLst/>
          </a:prstGeom>
          <a:gradFill>
            <a:gsLst>
              <a:gs pos="0">
                <a:srgbClr val="2C3A41">
                  <a:alpha val="80000"/>
                </a:srgbClr>
              </a:gs>
              <a:gs pos="100000">
                <a:srgbClr val="2C3A41"/>
              </a:gs>
            </a:gsLst>
            <a:lin ang="8100000"/>
          </a:gradFill>
          <a:ln w="12700">
            <a:miter lim="400000"/>
          </a:ln>
        </p:spPr>
        <p:txBody>
          <a:bodyPr lIns="91438" rIns="91438" anchor="ctr"/>
          <a:lstStyle/>
          <a:p>
            <a:pPr algn="ctr">
              <a:defRPr sz="3600">
                <a:solidFill>
                  <a:schemeClr val="accent5">
                    <a:hueOff val="-2113043"/>
                    <a:satOff val="-100000"/>
                    <a:lumOff val="9019"/>
                  </a:schemeClr>
                </a:solidFill>
              </a:defRPr>
            </a:pPr>
            <a:endParaRPr sz="7200"/>
          </a:p>
        </p:txBody>
      </p:sp>
      <p:pic>
        <p:nvPicPr>
          <p:cNvPr id="227" name="Graphic 7" descr="Graphic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4333" y="6299999"/>
            <a:ext cx="7547202" cy="763202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175729" y="12589591"/>
            <a:ext cx="288541" cy="24622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80443178"/>
      </p:ext>
    </p:extLst>
  </p:cSld>
  <p:clrMapOvr>
    <a:masterClrMapping/>
  </p:clrMapOvr>
  <p:transition spd="med"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hanks - Imag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Rectangle 2"/>
          <p:cNvSpPr/>
          <p:nvPr/>
        </p:nvSpPr>
        <p:spPr>
          <a:xfrm>
            <a:off x="0" y="0"/>
            <a:ext cx="24386400" cy="13716000"/>
          </a:xfrm>
          <a:prstGeom prst="rect">
            <a:avLst/>
          </a:prstGeom>
          <a:gradFill>
            <a:gsLst>
              <a:gs pos="0">
                <a:srgbClr val="2C3A41">
                  <a:alpha val="80000"/>
                </a:srgbClr>
              </a:gs>
              <a:gs pos="100000">
                <a:srgbClr val="2C3A41"/>
              </a:gs>
            </a:gsLst>
            <a:lin ang="8100000"/>
          </a:gradFill>
          <a:ln w="12700">
            <a:miter lim="400000"/>
          </a:ln>
        </p:spPr>
        <p:txBody>
          <a:bodyPr lIns="91438" rIns="91438" anchor="ctr"/>
          <a:lstStyle/>
          <a:p>
            <a:pPr algn="ctr">
              <a:defRPr sz="3600">
                <a:solidFill>
                  <a:schemeClr val="accent5">
                    <a:hueOff val="-2113043"/>
                    <a:satOff val="-100000"/>
                    <a:lumOff val="9019"/>
                  </a:schemeClr>
                </a:solidFill>
              </a:defRPr>
            </a:pPr>
            <a:endParaRPr sz="7200"/>
          </a:p>
        </p:txBody>
      </p:sp>
      <p:sp>
        <p:nvSpPr>
          <p:cNvPr id="236" name="Thank You!"/>
          <p:cNvSpPr txBox="1">
            <a:spLocks noGrp="1"/>
          </p:cNvSpPr>
          <p:nvPr>
            <p:ph type="title" hasCustomPrompt="1"/>
          </p:nvPr>
        </p:nvSpPr>
        <p:spPr>
          <a:xfrm>
            <a:off x="1828801" y="4636799"/>
            <a:ext cx="10360802" cy="2030402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accent5">
                    <a:hueOff val="-2113043"/>
                    <a:satOff val="-100000"/>
                    <a:lumOff val="9019"/>
                  </a:schemeClr>
                </a:solidFill>
              </a:defRPr>
            </a:lvl1pPr>
          </a:lstStyle>
          <a:p>
            <a:r>
              <a:t>Thank You!</a:t>
            </a:r>
          </a:p>
        </p:txBody>
      </p:sp>
      <p:sp>
        <p:nvSpPr>
          <p:cNvPr id="237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15198" y="892799"/>
            <a:ext cx="11275204" cy="432002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2400"/>
              </a:lnSpc>
              <a:buClrTx/>
              <a:buSzTx/>
              <a:buFontTx/>
              <a:buNone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L="1465982" indent="-551628">
              <a:lnSpc>
                <a:spcPts val="2400"/>
              </a:lnSpc>
              <a:buClrTx/>
              <a:buFontTx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marL="2300966" indent="-472256">
              <a:lnSpc>
                <a:spcPts val="2400"/>
              </a:lnSpc>
              <a:buClrTx/>
              <a:buFontTx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marL="3205398" indent="-462336">
              <a:lnSpc>
                <a:spcPts val="2400"/>
              </a:lnSpc>
              <a:buClrTx/>
              <a:buFontTx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marL="4095942" indent="-438526">
              <a:lnSpc>
                <a:spcPts val="2400"/>
              </a:lnSpc>
              <a:buClrTx/>
              <a:buFontTx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</a:lstStyle>
          <a:p>
            <a:r>
              <a:t>LABEL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238" name="Graphic 7" descr="Graphic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96001" y="12700799"/>
            <a:ext cx="1495202" cy="151202"/>
          </a:xfrm>
          <a:prstGeom prst="rect">
            <a:avLst/>
          </a:prstGeom>
          <a:ln w="12700">
            <a:miter lim="400000"/>
          </a:ln>
        </p:spPr>
      </p:pic>
      <p:sp>
        <p:nvSpPr>
          <p:cNvPr id="2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175729" y="12589591"/>
            <a:ext cx="288541" cy="24622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2119256"/>
      </p:ext>
    </p:extLst>
  </p:cSld>
  <p:clrMapOvr>
    <a:masterClrMapping/>
  </p:clrMapOvr>
  <p:transition spd="med"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828800" y="3175198"/>
            <a:ext cx="10188000" cy="4874404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4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24799" y="8229600"/>
            <a:ext cx="8892002" cy="44712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600"/>
              </a:spcBef>
              <a:buClrTx/>
              <a:buSzTx/>
              <a:buFontTx/>
              <a:buNone/>
            </a:lvl1pPr>
            <a:lvl2pPr marL="0" indent="914352">
              <a:spcBef>
                <a:spcPts val="1600"/>
              </a:spcBef>
              <a:buClrTx/>
              <a:buSzTx/>
              <a:buFontTx/>
              <a:buNone/>
            </a:lvl2pPr>
            <a:lvl3pPr marL="0" indent="1828710">
              <a:spcBef>
                <a:spcPts val="1600"/>
              </a:spcBef>
              <a:buClrTx/>
              <a:buSzTx/>
              <a:buFontTx/>
              <a:buNone/>
            </a:lvl3pPr>
            <a:lvl4pPr marL="0" indent="2743062">
              <a:spcBef>
                <a:spcPts val="1600"/>
              </a:spcBef>
              <a:buClrTx/>
              <a:buSzTx/>
              <a:buFontTx/>
              <a:buNone/>
            </a:lvl4pPr>
            <a:lvl5pPr marL="0" indent="3657416">
              <a:spcBef>
                <a:spcPts val="1600"/>
              </a:spcBef>
              <a:buClrTx/>
              <a:buSzTx/>
              <a:buFont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8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1015198" y="892799"/>
            <a:ext cx="11275204" cy="432002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2400"/>
              </a:lnSpc>
              <a:buClrTx/>
              <a:buSzTx/>
              <a:buFontTx/>
              <a:buNone/>
              <a:defRPr sz="2000" b="1" spc="2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</a:lstStyle>
          <a:p>
            <a:r>
              <a:t>LABEL</a:t>
            </a:r>
          </a:p>
        </p:txBody>
      </p:sp>
      <p:pic>
        <p:nvPicPr>
          <p:cNvPr id="249" name="Graphic 10" descr="Graphic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96001" y="12700799"/>
            <a:ext cx="1495202" cy="151202"/>
          </a:xfrm>
          <a:prstGeom prst="rect">
            <a:avLst/>
          </a:prstGeom>
          <a:ln w="12700">
            <a:miter lim="400000"/>
          </a:ln>
        </p:spPr>
      </p:pic>
      <p:sp>
        <p:nvSpPr>
          <p:cNvPr id="250" name="Picture Placeholder 15"/>
          <p:cNvSpPr>
            <a:spLocks noGrp="1"/>
          </p:cNvSpPr>
          <p:nvPr>
            <p:ph type="pic" sz="half" idx="22"/>
          </p:nvPr>
        </p:nvSpPr>
        <p:spPr>
          <a:xfrm>
            <a:off x="13312800" y="739894"/>
            <a:ext cx="10178400" cy="1119770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51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9905587" y="13284001"/>
            <a:ext cx="3594030" cy="432002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2400"/>
              </a:lnSpc>
              <a:buClrTx/>
              <a:buSzTx/>
              <a:buFontTx/>
              <a:buNone/>
              <a:defRPr sz="1600" b="1" spc="2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</a:lstStyle>
          <a:p>
            <a:r>
              <a:t>Trifork Confidential 2023</a:t>
            </a:r>
          </a:p>
        </p:txBody>
      </p:sp>
      <p:sp>
        <p:nvSpPr>
          <p:cNvPr id="25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8582194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- Imag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DF390BA-34E9-30A3-C85A-04FD7E4ACEFF}"/>
              </a:ext>
            </a:extLst>
          </p:cNvPr>
          <p:cNvSpPr/>
          <p:nvPr userDrawn="1"/>
        </p:nvSpPr>
        <p:spPr>
          <a:xfrm>
            <a:off x="0" y="0"/>
            <a:ext cx="24386400" cy="13716000"/>
          </a:xfrm>
          <a:prstGeom prst="rect">
            <a:avLst/>
          </a:prstGeom>
          <a:gradFill>
            <a:gsLst>
              <a:gs pos="0">
                <a:schemeClr val="tx1">
                  <a:alpha val="80000"/>
                </a:schemeClr>
              </a:gs>
              <a:gs pos="100000">
                <a:schemeClr val="tx1"/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2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5743DD-1C7E-BF98-9FB0-98732D9421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28800" y="4636800"/>
            <a:ext cx="10360800" cy="2030400"/>
          </a:xfrm>
        </p:spPr>
        <p:txBody>
          <a:bodyPr lIns="0" tIns="0" rIns="0" bIns="0" anchor="b">
            <a:normAutofit/>
          </a:bodyPr>
          <a:lstStyle>
            <a:lvl1pPr>
              <a:lnSpc>
                <a:spcPts val="14000"/>
              </a:lnSpc>
              <a:defRPr sz="12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Thank You!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59FD29E-3DD9-BA5B-2F7D-87A87A00F3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15200" y="892800"/>
            <a:ext cx="11275200" cy="4320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ts val="2400"/>
              </a:lnSpc>
              <a:buNone/>
              <a:defRPr sz="2000" b="1" i="0" spc="30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2421602-E917-A82E-A456-B145976D5D8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828800" y="9590400"/>
            <a:ext cx="10360800" cy="9144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4800">
                <a:solidFill>
                  <a:schemeClr val="bg1"/>
                </a:solidFill>
              </a:defRPr>
            </a:lvl1pPr>
            <a:lvl2pPr>
              <a:lnSpc>
                <a:spcPts val="6400"/>
              </a:lnSpc>
              <a:defRPr sz="4000">
                <a:solidFill>
                  <a:schemeClr val="bg1"/>
                </a:solidFill>
              </a:defRPr>
            </a:lvl2pPr>
            <a:lvl3pPr>
              <a:lnSpc>
                <a:spcPts val="6400"/>
              </a:lnSpc>
              <a:defRPr sz="4000">
                <a:solidFill>
                  <a:schemeClr val="bg1"/>
                </a:solidFill>
              </a:defRPr>
            </a:lvl3pPr>
            <a:lvl4pPr>
              <a:lnSpc>
                <a:spcPts val="6400"/>
              </a:lnSpc>
              <a:defRPr sz="4000">
                <a:solidFill>
                  <a:schemeClr val="bg1"/>
                </a:solidFill>
              </a:defRPr>
            </a:lvl4pPr>
            <a:lvl5pPr>
              <a:lnSpc>
                <a:spcPts val="6400"/>
              </a:lnSpc>
              <a:defRPr sz="4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Full Name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552A95E-4EF8-8C48-B63D-7DA48AE342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1996000" y="12700800"/>
            <a:ext cx="1495200" cy="151200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56B5AB7-66FB-98D0-9858-AF093B038DD6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1828800" y="8676000"/>
            <a:ext cx="10360800" cy="9144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spc="300" baseline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lnSpc>
                <a:spcPts val="6400"/>
              </a:lnSpc>
              <a:defRPr sz="4000">
                <a:solidFill>
                  <a:schemeClr val="bg1"/>
                </a:solidFill>
              </a:defRPr>
            </a:lvl2pPr>
            <a:lvl3pPr>
              <a:lnSpc>
                <a:spcPts val="6400"/>
              </a:lnSpc>
              <a:defRPr sz="4000">
                <a:solidFill>
                  <a:schemeClr val="bg1"/>
                </a:solidFill>
              </a:defRPr>
            </a:lvl3pPr>
            <a:lvl4pPr>
              <a:lnSpc>
                <a:spcPts val="6400"/>
              </a:lnSpc>
              <a:defRPr sz="4000">
                <a:solidFill>
                  <a:schemeClr val="bg1"/>
                </a:solidFill>
              </a:defRPr>
            </a:lvl4pPr>
            <a:lvl5pPr>
              <a:lnSpc>
                <a:spcPts val="6400"/>
              </a:lnSpc>
              <a:defRPr sz="4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631D32F-C1E3-BDDF-C221-9F471F7404E1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1828800" y="10962000"/>
            <a:ext cx="4406400" cy="9144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3200">
                <a:solidFill>
                  <a:schemeClr val="bg1">
                    <a:alpha val="80000"/>
                  </a:schemeClr>
                </a:solidFill>
              </a:defRPr>
            </a:lvl1pPr>
            <a:lvl2pPr>
              <a:lnSpc>
                <a:spcPts val="6400"/>
              </a:lnSpc>
              <a:defRPr sz="4000">
                <a:solidFill>
                  <a:schemeClr val="bg1"/>
                </a:solidFill>
              </a:defRPr>
            </a:lvl2pPr>
            <a:lvl3pPr>
              <a:lnSpc>
                <a:spcPts val="6400"/>
              </a:lnSpc>
              <a:defRPr sz="4000">
                <a:solidFill>
                  <a:schemeClr val="bg1"/>
                </a:solidFill>
              </a:defRPr>
            </a:lvl3pPr>
            <a:lvl4pPr>
              <a:lnSpc>
                <a:spcPts val="6400"/>
              </a:lnSpc>
              <a:defRPr sz="4000">
                <a:solidFill>
                  <a:schemeClr val="bg1"/>
                </a:solidFill>
              </a:defRPr>
            </a:lvl4pPr>
            <a:lvl5pPr>
              <a:lnSpc>
                <a:spcPts val="6400"/>
              </a:lnSpc>
              <a:defRPr sz="4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 err="1"/>
              <a:t>mail@trifork.com</a:t>
            </a:r>
            <a:endParaRPr lang="en-GB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C288617D-3BBE-D2D2-61C5-3DEF364B003C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962400" y="10962000"/>
            <a:ext cx="5234400" cy="9144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3200">
                <a:solidFill>
                  <a:schemeClr val="bg1">
                    <a:alpha val="80000"/>
                  </a:schemeClr>
                </a:solidFill>
              </a:defRPr>
            </a:lvl1pPr>
            <a:lvl2pPr>
              <a:lnSpc>
                <a:spcPts val="6400"/>
              </a:lnSpc>
              <a:defRPr sz="4000">
                <a:solidFill>
                  <a:schemeClr val="bg1"/>
                </a:solidFill>
              </a:defRPr>
            </a:lvl2pPr>
            <a:lvl3pPr>
              <a:lnSpc>
                <a:spcPts val="6400"/>
              </a:lnSpc>
              <a:defRPr sz="4000">
                <a:solidFill>
                  <a:schemeClr val="bg1"/>
                </a:solidFill>
              </a:defRPr>
            </a:lvl3pPr>
            <a:lvl4pPr>
              <a:lnSpc>
                <a:spcPts val="6400"/>
              </a:lnSpc>
              <a:defRPr sz="4000">
                <a:solidFill>
                  <a:schemeClr val="bg1"/>
                </a:solidFill>
              </a:defRPr>
            </a:lvl4pPr>
            <a:lvl5pPr>
              <a:lnSpc>
                <a:spcPts val="6400"/>
              </a:lnSpc>
              <a:defRPr sz="4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+45 1234 5678</a:t>
            </a:r>
          </a:p>
        </p:txBody>
      </p:sp>
    </p:spTree>
    <p:extLst>
      <p:ext uri="{BB962C8B-B14F-4D97-AF65-F5344CB8AC3E}">
        <p14:creationId xmlns:p14="http://schemas.microsoft.com/office/powerpoint/2010/main" val="4052855874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1 Column">
    <p:bg>
      <p:bgPr>
        <a:solidFill>
          <a:schemeClr val="accent5">
            <a:hueOff val="-2113043"/>
            <a:satOff val="-100000"/>
            <a:lumOff val="9019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Title Text"/>
          <p:cNvSpPr txBox="1">
            <a:spLocks noGrp="1"/>
          </p:cNvSpPr>
          <p:nvPr>
            <p:ph type="title"/>
          </p:nvPr>
        </p:nvSpPr>
        <p:spPr>
          <a:xfrm>
            <a:off x="1828800" y="1958401"/>
            <a:ext cx="20728800" cy="1425602"/>
          </a:xfrm>
          <a:prstGeom prst="rect">
            <a:avLst/>
          </a:prstGeom>
        </p:spPr>
        <p:txBody>
          <a:bodyPr/>
          <a:lstStyle>
            <a:lvl1pPr>
              <a:lnSpc>
                <a:spcPts val="9600"/>
              </a:lnSpc>
              <a:defRPr sz="8000"/>
            </a:lvl1pPr>
          </a:lstStyle>
          <a:p>
            <a:r>
              <a:t>Title Text</a:t>
            </a:r>
          </a:p>
        </p:txBody>
      </p:sp>
      <p:sp>
        <p:nvSpPr>
          <p:cNvPr id="26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15198" y="892799"/>
            <a:ext cx="11275204" cy="432002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2400"/>
              </a:lnSpc>
              <a:buClrTx/>
              <a:buSzTx/>
              <a:buFontTx/>
              <a:buNone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L="1465982" indent="-551628">
              <a:lnSpc>
                <a:spcPts val="2400"/>
              </a:lnSpc>
              <a:buClrTx/>
              <a:buFontTx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marL="2300966" indent="-472256">
              <a:lnSpc>
                <a:spcPts val="2400"/>
              </a:lnSpc>
              <a:buClrTx/>
              <a:buFontTx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marL="3205398" indent="-462336">
              <a:lnSpc>
                <a:spcPts val="2400"/>
              </a:lnSpc>
              <a:buClrTx/>
              <a:buFontTx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marL="4095942" indent="-438526">
              <a:lnSpc>
                <a:spcPts val="2400"/>
              </a:lnSpc>
              <a:buClrTx/>
              <a:buFontTx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</a:lstStyle>
          <a:p>
            <a:r>
              <a:t>LABEL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261" name="Graphic 6" descr="Graphic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96001" y="12700799"/>
            <a:ext cx="1495202" cy="151202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224172"/>
      </p:ext>
    </p:extLst>
  </p:cSld>
  <p:clrMapOvr>
    <a:masterClrMapping/>
  </p:clrMapOvr>
  <p:transition spd="med"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2 Columns">
    <p:bg>
      <p:bgPr>
        <a:solidFill>
          <a:schemeClr val="accent5">
            <a:hueOff val="-2113043"/>
            <a:satOff val="-100000"/>
            <a:lumOff val="9019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Title Text"/>
          <p:cNvSpPr txBox="1">
            <a:spLocks noGrp="1"/>
          </p:cNvSpPr>
          <p:nvPr>
            <p:ph type="title"/>
          </p:nvPr>
        </p:nvSpPr>
        <p:spPr>
          <a:xfrm>
            <a:off x="1828800" y="1958401"/>
            <a:ext cx="20728800" cy="1425602"/>
          </a:xfrm>
          <a:prstGeom prst="rect">
            <a:avLst/>
          </a:prstGeom>
        </p:spPr>
        <p:txBody>
          <a:bodyPr/>
          <a:lstStyle>
            <a:lvl1pPr>
              <a:lnSpc>
                <a:spcPts val="9600"/>
              </a:lnSpc>
              <a:defRPr sz="8000"/>
            </a:lvl1pPr>
          </a:lstStyle>
          <a:p>
            <a:r>
              <a:t>Title Text</a:t>
            </a:r>
          </a:p>
        </p:txBody>
      </p:sp>
      <p:sp>
        <p:nvSpPr>
          <p:cNvPr id="27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15198" y="892799"/>
            <a:ext cx="11275204" cy="432002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2400"/>
              </a:lnSpc>
              <a:buClrTx/>
              <a:buSzTx/>
              <a:buFontTx/>
              <a:buNone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L="1465982" indent="-551628">
              <a:lnSpc>
                <a:spcPts val="2400"/>
              </a:lnSpc>
              <a:buClrTx/>
              <a:buFontTx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marL="2300966" indent="-472256">
              <a:lnSpc>
                <a:spcPts val="2400"/>
              </a:lnSpc>
              <a:buClrTx/>
              <a:buFontTx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marL="3205398" indent="-462336">
              <a:lnSpc>
                <a:spcPts val="2400"/>
              </a:lnSpc>
              <a:buClrTx/>
              <a:buFontTx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marL="4095942" indent="-438526">
              <a:lnSpc>
                <a:spcPts val="2400"/>
              </a:lnSpc>
              <a:buClrTx/>
              <a:buFontTx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</a:lstStyle>
          <a:p>
            <a:r>
              <a:t>LABEL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271" name="Graphic 6" descr="Graphic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96001" y="12700799"/>
            <a:ext cx="1495202" cy="151202"/>
          </a:xfrm>
          <a:prstGeom prst="rect">
            <a:avLst/>
          </a:prstGeom>
          <a:ln w="12700">
            <a:miter lim="400000"/>
          </a:ln>
        </p:spPr>
      </p:pic>
      <p:sp>
        <p:nvSpPr>
          <p:cNvPr id="27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1985328"/>
      </p:ext>
    </p:extLst>
  </p:cSld>
  <p:clrMapOvr>
    <a:masterClrMapping/>
  </p:clrMapOvr>
  <p:transition spd="med"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3 Columns">
    <p:bg>
      <p:bgPr>
        <a:solidFill>
          <a:schemeClr val="accent5">
            <a:hueOff val="-2113043"/>
            <a:satOff val="-100000"/>
            <a:lumOff val="9019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Title Text"/>
          <p:cNvSpPr txBox="1">
            <a:spLocks noGrp="1"/>
          </p:cNvSpPr>
          <p:nvPr>
            <p:ph type="title"/>
          </p:nvPr>
        </p:nvSpPr>
        <p:spPr>
          <a:xfrm>
            <a:off x="1828800" y="1958401"/>
            <a:ext cx="20728800" cy="1425602"/>
          </a:xfrm>
          <a:prstGeom prst="rect">
            <a:avLst/>
          </a:prstGeom>
        </p:spPr>
        <p:txBody>
          <a:bodyPr/>
          <a:lstStyle>
            <a:lvl1pPr>
              <a:lnSpc>
                <a:spcPts val="9600"/>
              </a:lnSpc>
              <a:defRPr sz="8000"/>
            </a:lvl1pPr>
          </a:lstStyle>
          <a:p>
            <a:r>
              <a:t>Title Text</a:t>
            </a:r>
          </a:p>
        </p:txBody>
      </p:sp>
      <p:sp>
        <p:nvSpPr>
          <p:cNvPr id="28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15198" y="892799"/>
            <a:ext cx="11275204" cy="432002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2400"/>
              </a:lnSpc>
              <a:buClrTx/>
              <a:buSzTx/>
              <a:buFontTx/>
              <a:buNone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L="1465982" indent="-551628">
              <a:lnSpc>
                <a:spcPts val="2400"/>
              </a:lnSpc>
              <a:buClrTx/>
              <a:buFontTx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marL="2300966" indent="-472256">
              <a:lnSpc>
                <a:spcPts val="2400"/>
              </a:lnSpc>
              <a:buClrTx/>
              <a:buFontTx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marL="3205398" indent="-462336">
              <a:lnSpc>
                <a:spcPts val="2400"/>
              </a:lnSpc>
              <a:buClrTx/>
              <a:buFontTx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marL="4095942" indent="-438526">
              <a:lnSpc>
                <a:spcPts val="2400"/>
              </a:lnSpc>
              <a:buClrTx/>
              <a:buFontTx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</a:lstStyle>
          <a:p>
            <a:r>
              <a:t>LABEL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281" name="Graphic 6" descr="Graphic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96001" y="12700799"/>
            <a:ext cx="1495202" cy="151202"/>
          </a:xfrm>
          <a:prstGeom prst="rect">
            <a:avLst/>
          </a:prstGeom>
          <a:ln w="12700">
            <a:miter lim="400000"/>
          </a:ln>
        </p:spPr>
      </p:pic>
      <p:sp>
        <p:nvSpPr>
          <p:cNvPr id="28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7856676"/>
      </p:ext>
    </p:extLst>
  </p:cSld>
  <p:clrMapOvr>
    <a:masterClrMapping/>
  </p:clrMapOvr>
  <p:transition spd="med"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3 Sections">
    <p:bg>
      <p:bgPr>
        <a:solidFill>
          <a:schemeClr val="accent5">
            <a:hueOff val="-2113043"/>
            <a:satOff val="-100000"/>
            <a:lumOff val="9019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Title Text"/>
          <p:cNvSpPr txBox="1">
            <a:spLocks noGrp="1"/>
          </p:cNvSpPr>
          <p:nvPr>
            <p:ph type="title"/>
          </p:nvPr>
        </p:nvSpPr>
        <p:spPr>
          <a:xfrm>
            <a:off x="1828800" y="1958401"/>
            <a:ext cx="13545600" cy="3376802"/>
          </a:xfrm>
          <a:prstGeom prst="rect">
            <a:avLst/>
          </a:prstGeom>
        </p:spPr>
        <p:txBody>
          <a:bodyPr/>
          <a:lstStyle>
            <a:lvl1pPr>
              <a:lnSpc>
                <a:spcPts val="9200"/>
              </a:lnSpc>
              <a:defRPr sz="8000"/>
            </a:lvl1pPr>
          </a:lstStyle>
          <a:p>
            <a:r>
              <a:t>Title Text</a:t>
            </a:r>
          </a:p>
        </p:txBody>
      </p:sp>
      <p:sp>
        <p:nvSpPr>
          <p:cNvPr id="29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15198" y="892799"/>
            <a:ext cx="11275204" cy="432002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2400"/>
              </a:lnSpc>
              <a:buClrTx/>
              <a:buSzTx/>
              <a:buFontTx/>
              <a:buNone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L="1465982" indent="-551628">
              <a:lnSpc>
                <a:spcPts val="2400"/>
              </a:lnSpc>
              <a:buClrTx/>
              <a:buFontTx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marL="2300966" indent="-472256">
              <a:lnSpc>
                <a:spcPts val="2400"/>
              </a:lnSpc>
              <a:buClrTx/>
              <a:buFontTx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marL="3205398" indent="-462336">
              <a:lnSpc>
                <a:spcPts val="2400"/>
              </a:lnSpc>
              <a:buClrTx/>
              <a:buFontTx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marL="4095942" indent="-438526">
              <a:lnSpc>
                <a:spcPts val="2400"/>
              </a:lnSpc>
              <a:buClrTx/>
              <a:buFontTx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</a:lstStyle>
          <a:p>
            <a:r>
              <a:t>LABEL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291" name="Graphic 6" descr="Graphic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96001" y="12700799"/>
            <a:ext cx="1495202" cy="151202"/>
          </a:xfrm>
          <a:prstGeom prst="rect">
            <a:avLst/>
          </a:prstGeom>
          <a:ln w="12700">
            <a:miter lim="400000"/>
          </a:ln>
        </p:spPr>
      </p:pic>
      <p:sp>
        <p:nvSpPr>
          <p:cNvPr id="292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825898" y="6083999"/>
            <a:ext cx="6364804" cy="30384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93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009599" y="6084001"/>
            <a:ext cx="6364802" cy="30384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9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193298" y="6084001"/>
            <a:ext cx="6364804" cy="30384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81871303"/>
      </p:ext>
    </p:extLst>
  </p:cSld>
  <p:clrMapOvr>
    <a:masterClrMapping/>
  </p:clrMapOvr>
  <p:transition spd="med"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Headline &amp; Text">
    <p:bg>
      <p:bgPr>
        <a:solidFill>
          <a:schemeClr val="accent5">
            <a:hueOff val="-2113043"/>
            <a:satOff val="-100000"/>
            <a:lumOff val="9019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Title Text"/>
          <p:cNvSpPr txBox="1">
            <a:spLocks noGrp="1"/>
          </p:cNvSpPr>
          <p:nvPr>
            <p:ph type="title"/>
          </p:nvPr>
        </p:nvSpPr>
        <p:spPr>
          <a:xfrm>
            <a:off x="1828800" y="2440800"/>
            <a:ext cx="9756000" cy="8841600"/>
          </a:xfrm>
          <a:prstGeom prst="rect">
            <a:avLst/>
          </a:prstGeom>
        </p:spPr>
        <p:txBody>
          <a:bodyPr anchor="t"/>
          <a:lstStyle/>
          <a:p>
            <a:r>
              <a:t>Title Text</a:t>
            </a:r>
          </a:p>
        </p:txBody>
      </p:sp>
      <p:sp>
        <p:nvSpPr>
          <p:cNvPr id="30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15198" y="892799"/>
            <a:ext cx="11275204" cy="432002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2400"/>
              </a:lnSpc>
              <a:buClrTx/>
              <a:buSzTx/>
              <a:buFontTx/>
              <a:buNone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L="1465982" indent="-551628">
              <a:lnSpc>
                <a:spcPts val="2400"/>
              </a:lnSpc>
              <a:buClrTx/>
              <a:buFontTx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marL="2300966" indent="-472256">
              <a:lnSpc>
                <a:spcPts val="2400"/>
              </a:lnSpc>
              <a:buClrTx/>
              <a:buFontTx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marL="3205398" indent="-462336">
              <a:lnSpc>
                <a:spcPts val="2400"/>
              </a:lnSpc>
              <a:buClrTx/>
              <a:buFontTx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marL="4095942" indent="-438526">
              <a:lnSpc>
                <a:spcPts val="2400"/>
              </a:lnSpc>
              <a:buClrTx/>
              <a:buFontTx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</a:lstStyle>
          <a:p>
            <a:r>
              <a:t>LABEL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304" name="Graphic 6" descr="Graphic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96001" y="12700799"/>
            <a:ext cx="1495202" cy="151202"/>
          </a:xfrm>
          <a:prstGeom prst="rect">
            <a:avLst/>
          </a:prstGeom>
          <a:ln w="12700">
            <a:miter lim="400000"/>
          </a:ln>
        </p:spPr>
      </p:pic>
      <p:sp>
        <p:nvSpPr>
          <p:cNvPr id="30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4481199"/>
      </p:ext>
    </p:extLst>
  </p:cSld>
  <p:clrMapOvr>
    <a:masterClrMapping/>
  </p:clrMapOvr>
  <p:transition spd="med"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Image - Right">
    <p:bg>
      <p:bgPr>
        <a:solidFill>
          <a:schemeClr val="accent5">
            <a:hueOff val="-2113043"/>
            <a:satOff val="-100000"/>
            <a:lumOff val="9019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828801" y="2210399"/>
            <a:ext cx="11455202" cy="1828802"/>
          </a:xfrm>
          <a:prstGeom prst="rect">
            <a:avLst/>
          </a:prstGeom>
        </p:spPr>
        <p:txBody>
          <a:bodyPr anchor="t"/>
          <a:lstStyle>
            <a:lvl1pPr>
              <a:lnSpc>
                <a:spcPts val="9600"/>
              </a:lnSpc>
              <a:defRPr sz="8000"/>
            </a:lvl1pPr>
          </a:lstStyle>
          <a:p>
            <a:r>
              <a:t>Title Text</a:t>
            </a:r>
          </a:p>
        </p:txBody>
      </p:sp>
      <p:sp>
        <p:nvSpPr>
          <p:cNvPr id="3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15198" y="892799"/>
            <a:ext cx="11275204" cy="432002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2400"/>
              </a:lnSpc>
              <a:buClrTx/>
              <a:buSzTx/>
              <a:buFontTx/>
              <a:buNone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L="1465982" indent="-551628">
              <a:lnSpc>
                <a:spcPts val="2400"/>
              </a:lnSpc>
              <a:buClrTx/>
              <a:buFontTx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marL="2300966" indent="-472256">
              <a:lnSpc>
                <a:spcPts val="2400"/>
              </a:lnSpc>
              <a:buClrTx/>
              <a:buFontTx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marL="3205398" indent="-462336">
              <a:lnSpc>
                <a:spcPts val="2400"/>
              </a:lnSpc>
              <a:buClrTx/>
              <a:buFontTx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marL="4095942" indent="-438526">
              <a:lnSpc>
                <a:spcPts val="2400"/>
              </a:lnSpc>
              <a:buClrTx/>
              <a:buFontTx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</a:lstStyle>
          <a:p>
            <a:r>
              <a:t>LABEL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14" name="Picture Placeholder 3"/>
          <p:cNvSpPr>
            <a:spLocks noGrp="1"/>
          </p:cNvSpPr>
          <p:nvPr>
            <p:ph type="pic" sz="half" idx="21"/>
          </p:nvPr>
        </p:nvSpPr>
        <p:spPr>
          <a:xfrm>
            <a:off x="14500801" y="813598"/>
            <a:ext cx="9064802" cy="1208880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1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812578"/>
      </p:ext>
    </p:extLst>
  </p:cSld>
  <p:clrMapOvr>
    <a:masterClrMapping/>
  </p:clrMapOvr>
  <p:transition spd="med"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100% Image on Right">
    <p:bg>
      <p:bgPr>
        <a:solidFill>
          <a:schemeClr val="accent5">
            <a:hueOff val="-2113043"/>
            <a:satOff val="-100000"/>
            <a:lumOff val="9019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828800" y="2210399"/>
            <a:ext cx="12600000" cy="1828802"/>
          </a:xfrm>
          <a:prstGeom prst="rect">
            <a:avLst/>
          </a:prstGeom>
        </p:spPr>
        <p:txBody>
          <a:bodyPr anchor="t"/>
          <a:lstStyle>
            <a:lvl1pPr>
              <a:lnSpc>
                <a:spcPts val="9600"/>
              </a:lnSpc>
              <a:defRPr sz="8000"/>
            </a:lvl1pPr>
          </a:lstStyle>
          <a:p>
            <a:r>
              <a:t>Title Text</a:t>
            </a:r>
          </a:p>
        </p:txBody>
      </p:sp>
      <p:sp>
        <p:nvSpPr>
          <p:cNvPr id="32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15198" y="892799"/>
            <a:ext cx="11275204" cy="432002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2400"/>
              </a:lnSpc>
              <a:buClrTx/>
              <a:buSzTx/>
              <a:buFontTx/>
              <a:buNone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L="1465982" indent="-551628">
              <a:lnSpc>
                <a:spcPts val="2400"/>
              </a:lnSpc>
              <a:buClrTx/>
              <a:buFontTx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marL="2300966" indent="-472256">
              <a:lnSpc>
                <a:spcPts val="2400"/>
              </a:lnSpc>
              <a:buClrTx/>
              <a:buFontTx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marL="3205398" indent="-462336">
              <a:lnSpc>
                <a:spcPts val="2400"/>
              </a:lnSpc>
              <a:buClrTx/>
              <a:buFontTx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marL="4095942" indent="-438526">
              <a:lnSpc>
                <a:spcPts val="2400"/>
              </a:lnSpc>
              <a:buClrTx/>
              <a:buFontTx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</a:lstStyle>
          <a:p>
            <a:r>
              <a:t>LABEL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24" name="Picture Placeholder 3"/>
          <p:cNvSpPr>
            <a:spLocks noGrp="1"/>
          </p:cNvSpPr>
          <p:nvPr>
            <p:ph type="pic" sz="half" idx="21"/>
          </p:nvPr>
        </p:nvSpPr>
        <p:spPr>
          <a:xfrm>
            <a:off x="16255204" y="0"/>
            <a:ext cx="81288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25" name="Rectangle 2"/>
          <p:cNvSpPr/>
          <p:nvPr/>
        </p:nvSpPr>
        <p:spPr>
          <a:xfrm>
            <a:off x="16255201" y="0"/>
            <a:ext cx="1627202" cy="13716000"/>
          </a:xfrm>
          <a:prstGeom prst="rect">
            <a:avLst/>
          </a:prstGeom>
          <a:gradFill>
            <a:gsLst>
              <a:gs pos="0">
                <a:srgbClr val="2C3A41">
                  <a:alpha val="30000"/>
                </a:srgbClr>
              </a:gs>
              <a:gs pos="100000">
                <a:srgbClr val="2C3A41">
                  <a:alpha val="0"/>
                </a:srgbClr>
              </a:gs>
            </a:gsLst>
          </a:gradFill>
          <a:ln w="12700">
            <a:miter lim="400000"/>
          </a:ln>
        </p:spPr>
        <p:txBody>
          <a:bodyPr lIns="91438" rIns="91438" anchor="ctr"/>
          <a:lstStyle/>
          <a:p>
            <a:pPr algn="ctr">
              <a:defRPr sz="3600">
                <a:solidFill>
                  <a:schemeClr val="accent5">
                    <a:hueOff val="-2113043"/>
                    <a:satOff val="-100000"/>
                    <a:lumOff val="9019"/>
                  </a:schemeClr>
                </a:solidFill>
              </a:defRPr>
            </a:pPr>
            <a:endParaRPr sz="7200"/>
          </a:p>
        </p:txBody>
      </p:sp>
      <p:pic>
        <p:nvPicPr>
          <p:cNvPr id="326" name="Graphic 7" descr="Graphic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96001" y="12700799"/>
            <a:ext cx="1495202" cy="151202"/>
          </a:xfrm>
          <a:prstGeom prst="rect">
            <a:avLst/>
          </a:prstGeom>
          <a:ln w="12700">
            <a:miter lim="400000"/>
          </a:ln>
        </p:spPr>
      </p:pic>
      <p:sp>
        <p:nvSpPr>
          <p:cNvPr id="3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3619724"/>
      </p:ext>
    </p:extLst>
  </p:cSld>
  <p:clrMapOvr>
    <a:masterClrMapping/>
  </p:clrMapOvr>
  <p:transition spd="med"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Image - Left">
    <p:bg>
      <p:bgPr>
        <a:solidFill>
          <a:schemeClr val="accent5">
            <a:hueOff val="-2113043"/>
            <a:satOff val="-100000"/>
            <a:lumOff val="9019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1102399" y="2210399"/>
            <a:ext cx="11455202" cy="1828802"/>
          </a:xfrm>
          <a:prstGeom prst="rect">
            <a:avLst/>
          </a:prstGeom>
        </p:spPr>
        <p:txBody>
          <a:bodyPr anchor="t"/>
          <a:lstStyle>
            <a:lvl1pPr>
              <a:lnSpc>
                <a:spcPts val="9600"/>
              </a:lnSpc>
              <a:defRPr sz="8000"/>
            </a:lvl1pPr>
          </a:lstStyle>
          <a:p>
            <a:r>
              <a:t>Title Text</a:t>
            </a:r>
          </a:p>
        </p:txBody>
      </p:sp>
      <p:sp>
        <p:nvSpPr>
          <p:cNvPr id="33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1102399" y="1461601"/>
            <a:ext cx="11455202" cy="432002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2400"/>
              </a:lnSpc>
              <a:buClrTx/>
              <a:buSzTx/>
              <a:buFontTx/>
              <a:buNone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L="1465982" indent="-551628">
              <a:lnSpc>
                <a:spcPts val="2400"/>
              </a:lnSpc>
              <a:buClrTx/>
              <a:buFontTx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marL="2300966" indent="-472256">
              <a:lnSpc>
                <a:spcPts val="2400"/>
              </a:lnSpc>
              <a:buClrTx/>
              <a:buFontTx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marL="3205398" indent="-462336">
              <a:lnSpc>
                <a:spcPts val="2400"/>
              </a:lnSpc>
              <a:buClrTx/>
              <a:buFontTx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marL="4095942" indent="-438526">
              <a:lnSpc>
                <a:spcPts val="2400"/>
              </a:lnSpc>
              <a:buClrTx/>
              <a:buFontTx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</a:lstStyle>
          <a:p>
            <a:r>
              <a:t>LABEL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36" name="Picture Placeholder 3"/>
          <p:cNvSpPr>
            <a:spLocks noGrp="1"/>
          </p:cNvSpPr>
          <p:nvPr>
            <p:ph type="pic" sz="half" idx="21"/>
          </p:nvPr>
        </p:nvSpPr>
        <p:spPr>
          <a:xfrm>
            <a:off x="813598" y="813598"/>
            <a:ext cx="9064804" cy="1208880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pic>
        <p:nvPicPr>
          <p:cNvPr id="337" name="Graphic 6" descr="Graphic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96001" y="12700799"/>
            <a:ext cx="1495202" cy="151202"/>
          </a:xfrm>
          <a:prstGeom prst="rect">
            <a:avLst/>
          </a:prstGeom>
          <a:ln w="12700">
            <a:miter lim="400000"/>
          </a:ln>
        </p:spPr>
      </p:pic>
      <p:sp>
        <p:nvSpPr>
          <p:cNvPr id="33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175729" y="12589591"/>
            <a:ext cx="288541" cy="24622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082384"/>
      </p:ext>
    </p:extLst>
  </p:cSld>
  <p:clrMapOvr>
    <a:masterClrMapping/>
  </p:clrMapOvr>
  <p:transition spd="med"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100% Image on Left">
    <p:bg>
      <p:bgPr>
        <a:solidFill>
          <a:schemeClr val="accent5">
            <a:hueOff val="-2113043"/>
            <a:satOff val="-100000"/>
            <a:lumOff val="9019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Picture Placeholder 3"/>
          <p:cNvSpPr>
            <a:spLocks noGrp="1"/>
          </p:cNvSpPr>
          <p:nvPr>
            <p:ph type="pic" sz="half" idx="21"/>
          </p:nvPr>
        </p:nvSpPr>
        <p:spPr>
          <a:xfrm>
            <a:off x="3" y="0"/>
            <a:ext cx="8128798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4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9957599" y="2210399"/>
            <a:ext cx="12600002" cy="1828802"/>
          </a:xfrm>
          <a:prstGeom prst="rect">
            <a:avLst/>
          </a:prstGeom>
        </p:spPr>
        <p:txBody>
          <a:bodyPr anchor="t"/>
          <a:lstStyle>
            <a:lvl1pPr>
              <a:lnSpc>
                <a:spcPts val="9600"/>
              </a:lnSpc>
              <a:defRPr sz="8000"/>
            </a:lvl1pPr>
          </a:lstStyle>
          <a:p>
            <a:r>
              <a:t>Title Text</a:t>
            </a:r>
          </a:p>
        </p:txBody>
      </p:sp>
      <p:sp>
        <p:nvSpPr>
          <p:cNvPr id="347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957599" y="1461601"/>
            <a:ext cx="12600002" cy="432002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2400"/>
              </a:lnSpc>
              <a:buClrTx/>
              <a:buSzTx/>
              <a:buFontTx/>
              <a:buNone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L="1465982" indent="-551628">
              <a:lnSpc>
                <a:spcPts val="2400"/>
              </a:lnSpc>
              <a:buClrTx/>
              <a:buFontTx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marL="2300966" indent="-472256">
              <a:lnSpc>
                <a:spcPts val="2400"/>
              </a:lnSpc>
              <a:buClrTx/>
              <a:buFontTx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marL="3205398" indent="-462336">
              <a:lnSpc>
                <a:spcPts val="2400"/>
              </a:lnSpc>
              <a:buClrTx/>
              <a:buFontTx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marL="4095942" indent="-438526">
              <a:lnSpc>
                <a:spcPts val="2400"/>
              </a:lnSpc>
              <a:buClrTx/>
              <a:buFontTx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</a:lstStyle>
          <a:p>
            <a:r>
              <a:t>LABEL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48" name="Rectangle 2"/>
          <p:cNvSpPr/>
          <p:nvPr/>
        </p:nvSpPr>
        <p:spPr>
          <a:xfrm>
            <a:off x="6501599" y="0"/>
            <a:ext cx="1627202" cy="13716000"/>
          </a:xfrm>
          <a:prstGeom prst="rect">
            <a:avLst/>
          </a:prstGeom>
          <a:gradFill>
            <a:gsLst>
              <a:gs pos="0">
                <a:srgbClr val="2C3A41">
                  <a:alpha val="0"/>
                </a:srgbClr>
              </a:gs>
              <a:gs pos="100000">
                <a:srgbClr val="2C3A41">
                  <a:alpha val="30000"/>
                </a:srgbClr>
              </a:gs>
            </a:gsLst>
          </a:gradFill>
          <a:ln w="12700">
            <a:miter lim="400000"/>
          </a:ln>
        </p:spPr>
        <p:txBody>
          <a:bodyPr lIns="91438" rIns="91438" anchor="ctr"/>
          <a:lstStyle/>
          <a:p>
            <a:pPr algn="ctr">
              <a:defRPr sz="3600">
                <a:solidFill>
                  <a:schemeClr val="accent5">
                    <a:hueOff val="-2113043"/>
                    <a:satOff val="-100000"/>
                    <a:lumOff val="9019"/>
                  </a:schemeClr>
                </a:solidFill>
              </a:defRPr>
            </a:pPr>
            <a:endParaRPr sz="7200"/>
          </a:p>
        </p:txBody>
      </p:sp>
      <p:pic>
        <p:nvPicPr>
          <p:cNvPr id="349" name="Graphic 8" descr="Graphic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96001" y="12700799"/>
            <a:ext cx="1495202" cy="151202"/>
          </a:xfrm>
          <a:prstGeom prst="rect">
            <a:avLst/>
          </a:prstGeom>
          <a:ln w="12700">
            <a:miter lim="400000"/>
          </a:ln>
        </p:spPr>
      </p:pic>
      <p:sp>
        <p:nvSpPr>
          <p:cNvPr id="35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175729" y="12589591"/>
            <a:ext cx="288541" cy="24622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3643608"/>
      </p:ext>
    </p:extLst>
  </p:cSld>
  <p:clrMapOvr>
    <a:masterClrMapping/>
  </p:clrMapOvr>
  <p:transition spd="med"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Quote">
    <p:bg>
      <p:bgPr>
        <a:solidFill>
          <a:schemeClr val="accent5">
            <a:hueOff val="-2113043"/>
            <a:satOff val="-100000"/>
            <a:lumOff val="9019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15198" y="892799"/>
            <a:ext cx="11275204" cy="432002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2400"/>
              </a:lnSpc>
              <a:buClrTx/>
              <a:buSzTx/>
              <a:buFontTx/>
              <a:buNone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L="1465982" indent="-551628">
              <a:lnSpc>
                <a:spcPts val="2400"/>
              </a:lnSpc>
              <a:buClrTx/>
              <a:buFontTx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marL="2300966" indent="-472256">
              <a:lnSpc>
                <a:spcPts val="2400"/>
              </a:lnSpc>
              <a:buClrTx/>
              <a:buFontTx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marL="3205398" indent="-462336">
              <a:lnSpc>
                <a:spcPts val="2400"/>
              </a:lnSpc>
              <a:buClrTx/>
              <a:buFontTx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marL="4095942" indent="-438526">
              <a:lnSpc>
                <a:spcPts val="2400"/>
              </a:lnSpc>
              <a:buClrTx/>
              <a:buFontTx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</a:lstStyle>
          <a:p>
            <a:r>
              <a:t>LABEL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358" name="Graphic 6" descr="Graphic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96001" y="12700799"/>
            <a:ext cx="1495202" cy="151202"/>
          </a:xfrm>
          <a:prstGeom prst="rect">
            <a:avLst/>
          </a:prstGeom>
          <a:ln w="12700">
            <a:miter lim="400000"/>
          </a:ln>
        </p:spPr>
      </p:pic>
      <p:sp>
        <p:nvSpPr>
          <p:cNvPr id="35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166803" y="9727201"/>
            <a:ext cx="1267202" cy="12672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60" name="Text Placeholder 7"/>
          <p:cNvSpPr>
            <a:spLocks noGrp="1"/>
          </p:cNvSpPr>
          <p:nvPr>
            <p:ph type="body" sz="quarter" idx="22" hasCustomPrompt="1"/>
          </p:nvPr>
        </p:nvSpPr>
        <p:spPr>
          <a:xfrm>
            <a:off x="5038801" y="9727201"/>
            <a:ext cx="16178402" cy="432002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ClrTx/>
              <a:buSzTx/>
              <a:buFontTx/>
              <a:buNone/>
              <a:defRPr sz="1400" b="1" spc="2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</a:lstStyle>
          <a:p>
            <a:r>
              <a:t>TITLE</a:t>
            </a:r>
          </a:p>
        </p:txBody>
      </p:sp>
      <p:sp>
        <p:nvSpPr>
          <p:cNvPr id="361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5038801" y="10137598"/>
            <a:ext cx="16179726" cy="892800"/>
          </a:xfrm>
          <a:prstGeom prst="rect">
            <a:avLst/>
          </a:prstGeom>
        </p:spPr>
        <p:txBody>
          <a:bodyPr anchor="ctr"/>
          <a:lstStyle>
            <a:lvl1pPr marL="0" indent="0">
              <a:buClrTx/>
              <a:buSzTx/>
              <a:buFontTx/>
              <a:buNone/>
              <a:defRPr>
                <a:solidFill>
                  <a:srgbClr val="2C3A41"/>
                </a:solidFill>
              </a:defRPr>
            </a:lvl1pPr>
          </a:lstStyle>
          <a:p>
            <a:r>
              <a:t>Full Name</a:t>
            </a:r>
          </a:p>
        </p:txBody>
      </p:sp>
      <p:sp>
        <p:nvSpPr>
          <p:cNvPr id="3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1545915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87E44-95FD-F19B-435B-5AAE5017B91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28800" y="3175200"/>
            <a:ext cx="10188000" cy="4874400"/>
          </a:xfrm>
        </p:spPr>
        <p:txBody>
          <a:bodyPr lIns="0" tIns="0" rIns="0" bIns="0" anchor="b"/>
          <a:lstStyle>
            <a:lvl1pPr algn="l">
              <a:lnSpc>
                <a:spcPts val="14000"/>
              </a:lnSpc>
              <a:defRPr sz="12000"/>
            </a:lvl1pPr>
          </a:lstStyle>
          <a:p>
            <a:r>
              <a:rPr lang="en-GB" dirty="0"/>
              <a:t>Title Text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9EBC20-68B9-133C-A498-D74F420534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24800" y="8229600"/>
            <a:ext cx="8892000" cy="4471200"/>
          </a:xfrm>
        </p:spPr>
        <p:txBody>
          <a:bodyPr>
            <a:normAutofit/>
          </a:bodyPr>
          <a:lstStyle>
            <a:lvl1pPr marL="0" indent="0" algn="l">
              <a:spcBef>
                <a:spcPts val="1600"/>
              </a:spcBef>
              <a:spcAft>
                <a:spcPts val="1600"/>
              </a:spcAft>
              <a:buNone/>
              <a:defRPr sz="3200"/>
            </a:lvl1pPr>
            <a:lvl2pPr marL="914354" indent="0" algn="ctr">
              <a:buNone/>
              <a:defRPr sz="4000"/>
            </a:lvl2pPr>
            <a:lvl3pPr marL="1828710" indent="0" algn="ctr">
              <a:buNone/>
              <a:defRPr sz="3600"/>
            </a:lvl3pPr>
            <a:lvl4pPr marL="2743064" indent="0" algn="ctr">
              <a:buNone/>
              <a:defRPr sz="3200"/>
            </a:lvl4pPr>
            <a:lvl5pPr marL="3657418" indent="0" algn="ctr">
              <a:buNone/>
              <a:defRPr sz="3200"/>
            </a:lvl5pPr>
            <a:lvl6pPr marL="4571772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 dirty="0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62EDE-A8D1-63C5-39B0-9CDE508D3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5200" y="12564000"/>
            <a:ext cx="1495200" cy="417600"/>
          </a:xfrm>
        </p:spPr>
        <p:txBody>
          <a:bodyPr/>
          <a:lstStyle/>
          <a:p>
            <a:fld id="{8EE15C3A-03EB-F44E-AF21-A5C71E373AA8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A504CEB-6C70-93C6-1077-ADD011CF4E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15200" y="892800"/>
            <a:ext cx="11275200" cy="4320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ts val="2400"/>
              </a:lnSpc>
              <a:buNone/>
              <a:defRPr sz="2000" b="1" i="0" spc="30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E2D6BB3-6B1F-4E70-2E80-E99B2BB8063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996000" y="12700800"/>
            <a:ext cx="1495200" cy="151200"/>
          </a:xfrm>
          <a:prstGeom prst="rect">
            <a:avLst/>
          </a:prstGeo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7D035DCD-8F63-7088-C13F-297DBC293C6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828800" y="8630412"/>
            <a:ext cx="914400" cy="50400"/>
          </a:xfrm>
          <a:solidFill>
            <a:schemeClr val="accent1"/>
          </a:solidFill>
        </p:spPr>
        <p:txBody>
          <a:bodyPr lIns="0" tIns="0" rIns="0" bIns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85621645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Case">
    <p:bg>
      <p:bgPr>
        <a:solidFill>
          <a:schemeClr val="accent5">
            <a:hueOff val="-2113043"/>
            <a:satOff val="-100000"/>
            <a:lumOff val="9019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828801" y="2210399"/>
            <a:ext cx="11455202" cy="1828802"/>
          </a:xfrm>
          <a:prstGeom prst="rect">
            <a:avLst/>
          </a:prstGeom>
        </p:spPr>
        <p:txBody>
          <a:bodyPr anchor="t"/>
          <a:lstStyle>
            <a:lvl1pPr>
              <a:lnSpc>
                <a:spcPts val="9600"/>
              </a:lnSpc>
              <a:defRPr sz="8000"/>
            </a:lvl1pPr>
          </a:lstStyle>
          <a:p>
            <a:r>
              <a:t>Title Text</a:t>
            </a:r>
          </a:p>
        </p:txBody>
      </p:sp>
      <p:sp>
        <p:nvSpPr>
          <p:cNvPr id="37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15198" y="892799"/>
            <a:ext cx="11275204" cy="432002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2400"/>
              </a:lnSpc>
              <a:buClrTx/>
              <a:buSzTx/>
              <a:buFontTx/>
              <a:buNone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L="1465982" indent="-551628">
              <a:lnSpc>
                <a:spcPts val="2400"/>
              </a:lnSpc>
              <a:buClrTx/>
              <a:buFontTx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marL="2300966" indent="-472256">
              <a:lnSpc>
                <a:spcPts val="2400"/>
              </a:lnSpc>
              <a:buClrTx/>
              <a:buFontTx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marL="3205398" indent="-462336">
              <a:lnSpc>
                <a:spcPts val="2400"/>
              </a:lnSpc>
              <a:buClrTx/>
              <a:buFontTx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marL="4095942" indent="-438526">
              <a:lnSpc>
                <a:spcPts val="2400"/>
              </a:lnSpc>
              <a:buClrTx/>
              <a:buFontTx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</a:lstStyle>
          <a:p>
            <a:r>
              <a:t>LABEL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71" name="Picture Placeholder 3"/>
          <p:cNvSpPr>
            <a:spLocks noGrp="1"/>
          </p:cNvSpPr>
          <p:nvPr>
            <p:ph type="pic" sz="half" idx="21"/>
          </p:nvPr>
        </p:nvSpPr>
        <p:spPr>
          <a:xfrm>
            <a:off x="14500801" y="813598"/>
            <a:ext cx="9064802" cy="1208880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72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1827601" y="9957599"/>
            <a:ext cx="3808802" cy="2023202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ClrTx/>
              <a:buSzTx/>
              <a:buFontTx/>
              <a:buNone/>
              <a:defRPr sz="8000" b="1">
                <a:solidFill>
                  <a:srgbClr val="2C3A4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</a:lstStyle>
          <a:p>
            <a:r>
              <a:t>828</a:t>
            </a:r>
          </a:p>
        </p:txBody>
      </p:sp>
      <p:sp>
        <p:nvSpPr>
          <p:cNvPr id="373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1828798" y="11786399"/>
            <a:ext cx="3808804" cy="73440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Tx/>
              <a:buSzTx/>
              <a:buFontTx/>
              <a:buNone/>
              <a:defRPr sz="2000" b="1" spc="200">
                <a:solidFill>
                  <a:srgbClr val="2C3A41">
                    <a:alpha val="60000"/>
                  </a:srgb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</a:lstStyle>
          <a:p>
            <a:r>
              <a:t>LABEL</a:t>
            </a:r>
          </a:p>
        </p:txBody>
      </p:sp>
      <p:sp>
        <p:nvSpPr>
          <p:cNvPr id="374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5636401" y="9957599"/>
            <a:ext cx="3808802" cy="2023202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ClrTx/>
              <a:buSzTx/>
              <a:buFontTx/>
              <a:buNone/>
              <a:defRPr sz="8000" b="1">
                <a:solidFill>
                  <a:srgbClr val="2C3A4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</a:lstStyle>
          <a:p>
            <a:r>
              <a:t>3</a:t>
            </a:r>
          </a:p>
        </p:txBody>
      </p:sp>
      <p:sp>
        <p:nvSpPr>
          <p:cNvPr id="375" name="Text Placeholder 8"/>
          <p:cNvSpPr>
            <a:spLocks noGrp="1"/>
          </p:cNvSpPr>
          <p:nvPr>
            <p:ph type="body" sz="quarter" idx="25" hasCustomPrompt="1"/>
          </p:nvPr>
        </p:nvSpPr>
        <p:spPr>
          <a:xfrm>
            <a:off x="5637601" y="11786399"/>
            <a:ext cx="3808802" cy="73440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Tx/>
              <a:buSzTx/>
              <a:buFontTx/>
              <a:buNone/>
              <a:defRPr sz="2000" b="1" spc="200">
                <a:solidFill>
                  <a:srgbClr val="2C3A41">
                    <a:alpha val="60000"/>
                  </a:srgb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</a:lstStyle>
          <a:p>
            <a:r>
              <a:t>LABEL</a:t>
            </a:r>
          </a:p>
        </p:txBody>
      </p:sp>
      <p:sp>
        <p:nvSpPr>
          <p:cNvPr id="376" name="Text Placeholder 6"/>
          <p:cNvSpPr>
            <a:spLocks noGrp="1"/>
          </p:cNvSpPr>
          <p:nvPr>
            <p:ph type="body" sz="quarter" idx="26" hasCustomPrompt="1"/>
          </p:nvPr>
        </p:nvSpPr>
        <p:spPr>
          <a:xfrm>
            <a:off x="9442801" y="9957599"/>
            <a:ext cx="3808802" cy="2023202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ClrTx/>
              <a:buSzTx/>
              <a:buFontTx/>
              <a:buNone/>
              <a:defRPr sz="8000" b="1">
                <a:solidFill>
                  <a:srgbClr val="2C3A4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</a:lstStyle>
          <a:p>
            <a:r>
              <a:t>16</a:t>
            </a:r>
          </a:p>
        </p:txBody>
      </p:sp>
      <p:sp>
        <p:nvSpPr>
          <p:cNvPr id="377" name="Text Placeholder 8"/>
          <p:cNvSpPr>
            <a:spLocks noGrp="1"/>
          </p:cNvSpPr>
          <p:nvPr>
            <p:ph type="body" sz="quarter" idx="27" hasCustomPrompt="1"/>
          </p:nvPr>
        </p:nvSpPr>
        <p:spPr>
          <a:xfrm>
            <a:off x="9444001" y="11786399"/>
            <a:ext cx="3808802" cy="73440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Tx/>
              <a:buSzTx/>
              <a:buFontTx/>
              <a:buNone/>
              <a:defRPr sz="2000" b="1" spc="200">
                <a:solidFill>
                  <a:srgbClr val="2C3A41">
                    <a:alpha val="60000"/>
                  </a:srgb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</a:lstStyle>
          <a:p>
            <a:r>
              <a:t>LABEL</a:t>
            </a:r>
          </a:p>
        </p:txBody>
      </p:sp>
      <p:sp>
        <p:nvSpPr>
          <p:cNvPr id="37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7939454"/>
      </p:ext>
    </p:extLst>
  </p:cSld>
  <p:clrMapOvr>
    <a:masterClrMapping/>
  </p:clrMapOvr>
  <p:transition spd="med"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Number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828801" y="2210399"/>
            <a:ext cx="11455202" cy="1828802"/>
          </a:xfrm>
          <a:prstGeom prst="rect">
            <a:avLst/>
          </a:prstGeom>
        </p:spPr>
        <p:txBody>
          <a:bodyPr anchor="t"/>
          <a:lstStyle>
            <a:lvl1pPr>
              <a:lnSpc>
                <a:spcPts val="9600"/>
              </a:lnSpc>
              <a:defRPr sz="8000"/>
            </a:lvl1pPr>
          </a:lstStyle>
          <a:p>
            <a:r>
              <a:t>Title Text</a:t>
            </a:r>
          </a:p>
        </p:txBody>
      </p:sp>
      <p:sp>
        <p:nvSpPr>
          <p:cNvPr id="38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15198" y="892799"/>
            <a:ext cx="11275204" cy="432002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2400"/>
              </a:lnSpc>
              <a:buClrTx/>
              <a:buSzTx/>
              <a:buFontTx/>
              <a:buNone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L="1465982" indent="-551628">
              <a:lnSpc>
                <a:spcPts val="2400"/>
              </a:lnSpc>
              <a:buClrTx/>
              <a:buFontTx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marL="2300966" indent="-472256">
              <a:lnSpc>
                <a:spcPts val="2400"/>
              </a:lnSpc>
              <a:buClrTx/>
              <a:buFontTx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marL="3205398" indent="-462336">
              <a:lnSpc>
                <a:spcPts val="2400"/>
              </a:lnSpc>
              <a:buClrTx/>
              <a:buFontTx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marL="4095942" indent="-438526">
              <a:lnSpc>
                <a:spcPts val="2400"/>
              </a:lnSpc>
              <a:buClrTx/>
              <a:buFontTx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</a:lstStyle>
          <a:p>
            <a:r>
              <a:t>LABEL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87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1827600" y="9957599"/>
            <a:ext cx="3477600" cy="2023202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ClrTx/>
              <a:buSzTx/>
              <a:buFontTx/>
              <a:buNone/>
              <a:defRPr sz="10000" b="1">
                <a:solidFill>
                  <a:srgbClr val="2C3A4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</a:lstStyle>
          <a:p>
            <a:r>
              <a:t>828</a:t>
            </a:r>
          </a:p>
        </p:txBody>
      </p:sp>
      <p:sp>
        <p:nvSpPr>
          <p:cNvPr id="388" name="Text Placeholder 8"/>
          <p:cNvSpPr>
            <a:spLocks noGrp="1"/>
          </p:cNvSpPr>
          <p:nvPr>
            <p:ph type="body" sz="quarter" idx="22" hasCustomPrompt="1"/>
          </p:nvPr>
        </p:nvSpPr>
        <p:spPr>
          <a:xfrm>
            <a:off x="1828800" y="11786399"/>
            <a:ext cx="3477600" cy="482402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ClrTx/>
              <a:buSzTx/>
              <a:buFontTx/>
              <a:buNone/>
              <a:defRPr sz="2000" b="1" spc="200">
                <a:solidFill>
                  <a:srgbClr val="2C3A41">
                    <a:alpha val="60000"/>
                  </a:srgb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</a:lstStyle>
          <a:p>
            <a:r>
              <a:t>LABEL</a:t>
            </a:r>
          </a:p>
        </p:txBody>
      </p:sp>
      <p:sp>
        <p:nvSpPr>
          <p:cNvPr id="389" name="Text Placeholder 6"/>
          <p:cNvSpPr>
            <a:spLocks noGrp="1"/>
          </p:cNvSpPr>
          <p:nvPr>
            <p:ph type="body" sz="quarter" idx="23" hasCustomPrompt="1"/>
          </p:nvPr>
        </p:nvSpPr>
        <p:spPr>
          <a:xfrm>
            <a:off x="5305199" y="9957599"/>
            <a:ext cx="3477602" cy="2023202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ClrTx/>
              <a:buSzTx/>
              <a:buFontTx/>
              <a:buNone/>
              <a:defRPr sz="10000" b="1">
                <a:solidFill>
                  <a:srgbClr val="2C3A4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</a:lstStyle>
          <a:p>
            <a:r>
              <a:t>3</a:t>
            </a:r>
          </a:p>
        </p:txBody>
      </p:sp>
      <p:sp>
        <p:nvSpPr>
          <p:cNvPr id="390" name="Text Placeholder 8"/>
          <p:cNvSpPr>
            <a:spLocks noGrp="1"/>
          </p:cNvSpPr>
          <p:nvPr>
            <p:ph type="body" sz="quarter" idx="24" hasCustomPrompt="1"/>
          </p:nvPr>
        </p:nvSpPr>
        <p:spPr>
          <a:xfrm>
            <a:off x="5306401" y="11786399"/>
            <a:ext cx="3477602" cy="482402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ClrTx/>
              <a:buSzTx/>
              <a:buFontTx/>
              <a:buNone/>
              <a:defRPr sz="2000" b="1" spc="200">
                <a:solidFill>
                  <a:srgbClr val="2C3A41">
                    <a:alpha val="60000"/>
                  </a:srgb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</a:lstStyle>
          <a:p>
            <a:r>
              <a:t>LABEL</a:t>
            </a:r>
          </a:p>
        </p:txBody>
      </p:sp>
      <p:sp>
        <p:nvSpPr>
          <p:cNvPr id="391" name="Text Placeholder 6"/>
          <p:cNvSpPr>
            <a:spLocks noGrp="1"/>
          </p:cNvSpPr>
          <p:nvPr>
            <p:ph type="body" sz="quarter" idx="25" hasCustomPrompt="1"/>
          </p:nvPr>
        </p:nvSpPr>
        <p:spPr>
          <a:xfrm>
            <a:off x="8781599" y="9957599"/>
            <a:ext cx="3477602" cy="2023202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ClrTx/>
              <a:buSzTx/>
              <a:buFontTx/>
              <a:buNone/>
              <a:defRPr sz="10000" b="1">
                <a:solidFill>
                  <a:srgbClr val="2C3A4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</a:lstStyle>
          <a:p>
            <a:r>
              <a:t>16</a:t>
            </a:r>
          </a:p>
        </p:txBody>
      </p:sp>
      <p:sp>
        <p:nvSpPr>
          <p:cNvPr id="392" name="Text Placeholder 8"/>
          <p:cNvSpPr>
            <a:spLocks noGrp="1"/>
          </p:cNvSpPr>
          <p:nvPr>
            <p:ph type="body" sz="quarter" idx="26" hasCustomPrompt="1"/>
          </p:nvPr>
        </p:nvSpPr>
        <p:spPr>
          <a:xfrm>
            <a:off x="8781599" y="11786399"/>
            <a:ext cx="3477602" cy="482402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ClrTx/>
              <a:buSzTx/>
              <a:buFontTx/>
              <a:buNone/>
              <a:defRPr sz="2000" b="1" spc="200">
                <a:solidFill>
                  <a:srgbClr val="2C3A41">
                    <a:alpha val="60000"/>
                  </a:srgb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</a:lstStyle>
          <a:p>
            <a:r>
              <a:t>LABEL</a:t>
            </a:r>
          </a:p>
        </p:txBody>
      </p:sp>
      <p:sp>
        <p:nvSpPr>
          <p:cNvPr id="393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12256800" y="9957599"/>
            <a:ext cx="3477600" cy="2023202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ClrTx/>
              <a:buSzTx/>
              <a:buFontTx/>
              <a:buNone/>
              <a:defRPr sz="10000" b="1">
                <a:solidFill>
                  <a:srgbClr val="2C3A4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</a:lstStyle>
          <a:p>
            <a:r>
              <a:t>77</a:t>
            </a:r>
          </a:p>
        </p:txBody>
      </p:sp>
      <p:sp>
        <p:nvSpPr>
          <p:cNvPr id="394" name="Text Placeholder 8"/>
          <p:cNvSpPr>
            <a:spLocks noGrp="1"/>
          </p:cNvSpPr>
          <p:nvPr>
            <p:ph type="body" sz="quarter" idx="28" hasCustomPrompt="1"/>
          </p:nvPr>
        </p:nvSpPr>
        <p:spPr>
          <a:xfrm>
            <a:off x="12256800" y="11786399"/>
            <a:ext cx="3477600" cy="482402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ClrTx/>
              <a:buSzTx/>
              <a:buFontTx/>
              <a:buNone/>
              <a:defRPr sz="2000" b="1" spc="200">
                <a:solidFill>
                  <a:srgbClr val="2C3A41">
                    <a:alpha val="60000"/>
                  </a:srgb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</a:lstStyle>
          <a:p>
            <a:r>
              <a:t>LABEL</a:t>
            </a:r>
          </a:p>
        </p:txBody>
      </p:sp>
      <p:sp>
        <p:nvSpPr>
          <p:cNvPr id="3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6221655"/>
      </p:ext>
    </p:extLst>
  </p:cSld>
  <p:clrMapOvr>
    <a:masterClrMapping/>
  </p:clrMapOvr>
  <p:transition spd="med"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Divider - Body Ind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828801" y="3175198"/>
            <a:ext cx="8848802" cy="3528004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40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758401" y="7516801"/>
            <a:ext cx="6919202" cy="449280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6400"/>
              </a:lnSpc>
              <a:spcBef>
                <a:spcPts val="3200"/>
              </a:spcBef>
              <a:buClrTx/>
              <a:buSzTx/>
              <a:buFontTx/>
              <a:buNone/>
              <a:defRPr sz="4400"/>
            </a:lvl1pPr>
            <a:lvl2pPr marL="0" indent="914352">
              <a:lnSpc>
                <a:spcPts val="6400"/>
              </a:lnSpc>
              <a:spcBef>
                <a:spcPts val="3200"/>
              </a:spcBef>
              <a:buClrTx/>
              <a:buSzTx/>
              <a:buFontTx/>
              <a:buNone/>
              <a:defRPr sz="4400"/>
            </a:lvl2pPr>
            <a:lvl3pPr marL="0" indent="1828710">
              <a:lnSpc>
                <a:spcPts val="6400"/>
              </a:lnSpc>
              <a:spcBef>
                <a:spcPts val="3200"/>
              </a:spcBef>
              <a:buClrTx/>
              <a:buSzTx/>
              <a:buFontTx/>
              <a:buNone/>
              <a:defRPr sz="4400"/>
            </a:lvl3pPr>
            <a:lvl4pPr marL="0" indent="2743062">
              <a:lnSpc>
                <a:spcPts val="6400"/>
              </a:lnSpc>
              <a:spcBef>
                <a:spcPts val="3200"/>
              </a:spcBef>
              <a:buClrTx/>
              <a:buSzTx/>
              <a:buFontTx/>
              <a:buNone/>
              <a:defRPr sz="4400"/>
            </a:lvl4pPr>
            <a:lvl5pPr marL="0" indent="3657416">
              <a:lnSpc>
                <a:spcPts val="6400"/>
              </a:lnSpc>
              <a:spcBef>
                <a:spcPts val="3200"/>
              </a:spcBef>
              <a:buClrTx/>
              <a:buSzTx/>
              <a:buFont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4" name="Picture Placeholder 15"/>
          <p:cNvSpPr>
            <a:spLocks noGrp="1"/>
          </p:cNvSpPr>
          <p:nvPr>
            <p:ph type="pic" sz="half" idx="21"/>
          </p:nvPr>
        </p:nvSpPr>
        <p:spPr>
          <a:xfrm>
            <a:off x="11901599" y="1216798"/>
            <a:ext cx="11275202" cy="1127520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0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7302749"/>
      </p:ext>
    </p:extLst>
  </p:cSld>
  <p:clrMapOvr>
    <a:masterClrMapping/>
  </p:clrMapOvr>
  <p:transition spd="med"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Divider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828801" y="2944799"/>
            <a:ext cx="11455202" cy="7063202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13" name="Picture Placeholder 15"/>
          <p:cNvSpPr>
            <a:spLocks noGrp="1"/>
          </p:cNvSpPr>
          <p:nvPr>
            <p:ph type="pic" sz="half" idx="21"/>
          </p:nvPr>
        </p:nvSpPr>
        <p:spPr>
          <a:xfrm>
            <a:off x="14500801" y="813598"/>
            <a:ext cx="9064802" cy="1208880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5510054"/>
      </p:ext>
    </p:extLst>
  </p:cSld>
  <p:clrMapOvr>
    <a:masterClrMapping/>
  </p:clrMapOvr>
  <p:transition spd="med"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Divider w/ L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828801" y="2793600"/>
            <a:ext cx="10893602" cy="2289600"/>
          </a:xfrm>
          <a:prstGeom prst="rect">
            <a:avLst/>
          </a:prstGeom>
        </p:spPr>
        <p:txBody>
          <a:bodyPr anchor="t"/>
          <a:lstStyle>
            <a:lvl1pPr>
              <a:lnSpc>
                <a:spcPts val="9600"/>
              </a:lnSpc>
              <a:defRPr sz="8000"/>
            </a:lvl1pPr>
          </a:lstStyle>
          <a:p>
            <a:r>
              <a:t>Title Text</a:t>
            </a:r>
          </a:p>
        </p:txBody>
      </p:sp>
      <p:sp>
        <p:nvSpPr>
          <p:cNvPr id="42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828801" y="2224801"/>
            <a:ext cx="10893602" cy="583202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2400"/>
              </a:lnSpc>
              <a:buClrTx/>
              <a:buSzTx/>
              <a:buFontTx/>
              <a:buNone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L="1465982" indent="-551628">
              <a:lnSpc>
                <a:spcPts val="2400"/>
              </a:lnSpc>
              <a:buClrTx/>
              <a:buFontTx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marL="2300966" indent="-472256">
              <a:lnSpc>
                <a:spcPts val="2400"/>
              </a:lnSpc>
              <a:buClrTx/>
              <a:buFontTx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marL="3205398" indent="-462336">
              <a:lnSpc>
                <a:spcPts val="2400"/>
              </a:lnSpc>
              <a:buClrTx/>
              <a:buFontTx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marL="4095942" indent="-438526">
              <a:lnSpc>
                <a:spcPts val="2400"/>
              </a:lnSpc>
              <a:buClrTx/>
              <a:buFontTx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</a:lstStyle>
          <a:p>
            <a:r>
              <a:t>LABEL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23" name="Picture Placeholder 3"/>
          <p:cNvSpPr>
            <a:spLocks noGrp="1"/>
          </p:cNvSpPr>
          <p:nvPr>
            <p:ph type="pic" sz="half" idx="21"/>
          </p:nvPr>
        </p:nvSpPr>
        <p:spPr>
          <a:xfrm>
            <a:off x="14500801" y="813598"/>
            <a:ext cx="9064802" cy="1208880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pic>
        <p:nvPicPr>
          <p:cNvPr id="424" name="Graphic 6" descr="Graphic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601" y="611999"/>
            <a:ext cx="1994402" cy="201682"/>
          </a:xfrm>
          <a:prstGeom prst="rect">
            <a:avLst/>
          </a:prstGeom>
          <a:ln w="12700">
            <a:miter lim="400000"/>
          </a:ln>
        </p:spPr>
      </p:pic>
      <p:sp>
        <p:nvSpPr>
          <p:cNvPr id="4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5311323"/>
      </p:ext>
    </p:extLst>
  </p:cSld>
  <p:clrMapOvr>
    <a:masterClrMapping/>
  </p:clrMapOvr>
  <p:transition spd="med"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Divider - 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Title Text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3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3049617"/>
      </p:ext>
    </p:extLst>
  </p:cSld>
  <p:clrMapOvr>
    <a:masterClrMapping/>
  </p:clrMapOvr>
  <p:transition spd="med"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Headline &amp; Text - Imag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Rectangle 2"/>
          <p:cNvSpPr/>
          <p:nvPr/>
        </p:nvSpPr>
        <p:spPr>
          <a:xfrm>
            <a:off x="0" y="0"/>
            <a:ext cx="24386400" cy="13716000"/>
          </a:xfrm>
          <a:prstGeom prst="rect">
            <a:avLst/>
          </a:prstGeom>
          <a:gradFill>
            <a:gsLst>
              <a:gs pos="0">
                <a:srgbClr val="2C3A41">
                  <a:alpha val="80000"/>
                </a:srgbClr>
              </a:gs>
              <a:gs pos="100000">
                <a:srgbClr val="2C3A41"/>
              </a:gs>
            </a:gsLst>
            <a:lin ang="8100000"/>
          </a:gradFill>
          <a:ln w="12700">
            <a:miter lim="400000"/>
          </a:ln>
        </p:spPr>
        <p:txBody>
          <a:bodyPr lIns="91438" rIns="91438" anchor="ctr"/>
          <a:lstStyle/>
          <a:p>
            <a:pPr algn="ctr">
              <a:defRPr sz="3600">
                <a:solidFill>
                  <a:schemeClr val="accent5">
                    <a:hueOff val="-2113043"/>
                    <a:satOff val="-100000"/>
                    <a:lumOff val="9019"/>
                  </a:schemeClr>
                </a:solidFill>
              </a:defRPr>
            </a:pPr>
            <a:endParaRPr sz="7200"/>
          </a:p>
        </p:txBody>
      </p:sp>
      <p:sp>
        <p:nvSpPr>
          <p:cNvPr id="441" name="Title Text"/>
          <p:cNvSpPr txBox="1">
            <a:spLocks noGrp="1"/>
          </p:cNvSpPr>
          <p:nvPr>
            <p:ph type="title"/>
          </p:nvPr>
        </p:nvSpPr>
        <p:spPr>
          <a:xfrm>
            <a:off x="1828800" y="2440800"/>
            <a:ext cx="9756000" cy="8841600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chemeClr val="accent5">
                    <a:hueOff val="-2113043"/>
                    <a:satOff val="-100000"/>
                    <a:lumOff val="9019"/>
                  </a:schemeClr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4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15198" y="892799"/>
            <a:ext cx="11275204" cy="432002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2400"/>
              </a:lnSpc>
              <a:buClrTx/>
              <a:buSzTx/>
              <a:buFontTx/>
              <a:buNone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L="1465982" indent="-551628">
              <a:lnSpc>
                <a:spcPts val="2400"/>
              </a:lnSpc>
              <a:buClrTx/>
              <a:buFontTx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marL="2300966" indent="-472256">
              <a:lnSpc>
                <a:spcPts val="2400"/>
              </a:lnSpc>
              <a:buClrTx/>
              <a:buFontTx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marL="3205398" indent="-462336">
              <a:lnSpc>
                <a:spcPts val="2400"/>
              </a:lnSpc>
              <a:buClrTx/>
              <a:buFontTx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marL="4095942" indent="-438526">
              <a:lnSpc>
                <a:spcPts val="2400"/>
              </a:lnSpc>
              <a:buClrTx/>
              <a:buFontTx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</a:lstStyle>
          <a:p>
            <a:r>
              <a:t>LABEL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443" name="Graphic 7" descr="Graphic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96001" y="12700799"/>
            <a:ext cx="1495202" cy="151202"/>
          </a:xfrm>
          <a:prstGeom prst="rect">
            <a:avLst/>
          </a:prstGeom>
          <a:ln w="12700">
            <a:miter lim="400000"/>
          </a:ln>
        </p:spPr>
      </p:pic>
      <p:sp>
        <p:nvSpPr>
          <p:cNvPr id="44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hueOff val="-2113043"/>
                    <a:satOff val="-100000"/>
                    <a:lumOff val="9019"/>
                    <a:alpha val="40000"/>
                  </a:schemeClr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1462285"/>
      </p:ext>
    </p:extLst>
  </p:cSld>
  <p:clrMapOvr>
    <a:masterClrMapping/>
  </p:clrMapOvr>
  <p:transition spd="med"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+ Body - Imag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Rectangle 2"/>
          <p:cNvSpPr/>
          <p:nvPr/>
        </p:nvSpPr>
        <p:spPr>
          <a:xfrm>
            <a:off x="0" y="0"/>
            <a:ext cx="24386400" cy="13716000"/>
          </a:xfrm>
          <a:prstGeom prst="rect">
            <a:avLst/>
          </a:prstGeom>
          <a:gradFill>
            <a:gsLst>
              <a:gs pos="0">
                <a:srgbClr val="2C3A41">
                  <a:alpha val="80000"/>
                </a:srgbClr>
              </a:gs>
              <a:gs pos="100000">
                <a:srgbClr val="2C3A41"/>
              </a:gs>
            </a:gsLst>
            <a:lin ang="8100000"/>
          </a:gradFill>
          <a:ln w="12700">
            <a:miter lim="400000"/>
          </a:ln>
        </p:spPr>
        <p:txBody>
          <a:bodyPr lIns="91438" rIns="91438" anchor="ctr"/>
          <a:lstStyle/>
          <a:p>
            <a:pPr algn="ctr">
              <a:defRPr sz="3600">
                <a:solidFill>
                  <a:schemeClr val="accent5">
                    <a:hueOff val="-2113043"/>
                    <a:satOff val="-100000"/>
                    <a:lumOff val="9019"/>
                  </a:schemeClr>
                </a:solidFill>
              </a:defRPr>
            </a:pPr>
            <a:endParaRPr sz="7200"/>
          </a:p>
        </p:txBody>
      </p:sp>
      <p:sp>
        <p:nvSpPr>
          <p:cNvPr id="452" name="Title Text"/>
          <p:cNvSpPr txBox="1">
            <a:spLocks noGrp="1"/>
          </p:cNvSpPr>
          <p:nvPr>
            <p:ph type="title"/>
          </p:nvPr>
        </p:nvSpPr>
        <p:spPr>
          <a:xfrm>
            <a:off x="1828800" y="3203998"/>
            <a:ext cx="15242400" cy="4824004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accent5">
                    <a:hueOff val="-2113043"/>
                    <a:satOff val="-100000"/>
                    <a:lumOff val="9019"/>
                  </a:schemeClr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5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15198" y="892799"/>
            <a:ext cx="11275204" cy="432002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2400"/>
              </a:lnSpc>
              <a:buClrTx/>
              <a:buSzTx/>
              <a:buFontTx/>
              <a:buNone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L="1465982" indent="-551628">
              <a:lnSpc>
                <a:spcPts val="2400"/>
              </a:lnSpc>
              <a:buClrTx/>
              <a:buFontTx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marL="2300966" indent="-472256">
              <a:lnSpc>
                <a:spcPts val="2400"/>
              </a:lnSpc>
              <a:buClrTx/>
              <a:buFontTx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marL="3205398" indent="-462336">
              <a:lnSpc>
                <a:spcPts val="2400"/>
              </a:lnSpc>
              <a:buClrTx/>
              <a:buFontTx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marL="4095942" indent="-438526">
              <a:lnSpc>
                <a:spcPts val="2400"/>
              </a:lnSpc>
              <a:buClrTx/>
              <a:buFontTx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</a:lstStyle>
          <a:p>
            <a:r>
              <a:t>LABEL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454" name="Graphic 7" descr="Graphic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96001" y="12700799"/>
            <a:ext cx="1495202" cy="151202"/>
          </a:xfrm>
          <a:prstGeom prst="rect">
            <a:avLst/>
          </a:prstGeom>
          <a:ln w="12700">
            <a:miter lim="400000"/>
          </a:ln>
        </p:spPr>
      </p:pic>
      <p:sp>
        <p:nvSpPr>
          <p:cNvPr id="4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hueOff val="-2113043"/>
                    <a:satOff val="-100000"/>
                    <a:lumOff val="9019"/>
                    <a:alpha val="40000"/>
                  </a:schemeClr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1645691"/>
      </p:ext>
    </p:extLst>
  </p:cSld>
  <p:clrMapOvr>
    <a:masterClrMapping/>
  </p:clrMapOvr>
  <p:transition spd="med"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rifork - Imag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Rectangle 2"/>
          <p:cNvSpPr/>
          <p:nvPr/>
        </p:nvSpPr>
        <p:spPr>
          <a:xfrm>
            <a:off x="0" y="0"/>
            <a:ext cx="24386400" cy="13716000"/>
          </a:xfrm>
          <a:prstGeom prst="rect">
            <a:avLst/>
          </a:prstGeom>
          <a:gradFill>
            <a:gsLst>
              <a:gs pos="0">
                <a:srgbClr val="2C3A41">
                  <a:alpha val="80000"/>
                </a:srgbClr>
              </a:gs>
              <a:gs pos="100000">
                <a:srgbClr val="2C3A41"/>
              </a:gs>
            </a:gsLst>
            <a:lin ang="8100000"/>
          </a:gradFill>
          <a:ln w="12700">
            <a:miter lim="400000"/>
          </a:ln>
        </p:spPr>
        <p:txBody>
          <a:bodyPr lIns="91438" rIns="91438" anchor="ctr"/>
          <a:lstStyle/>
          <a:p>
            <a:pPr algn="ctr">
              <a:defRPr sz="3600">
                <a:solidFill>
                  <a:schemeClr val="accent5">
                    <a:hueOff val="-2113043"/>
                    <a:satOff val="-100000"/>
                    <a:lumOff val="9019"/>
                  </a:schemeClr>
                </a:solidFill>
              </a:defRPr>
            </a:pPr>
            <a:endParaRPr sz="7200"/>
          </a:p>
        </p:txBody>
      </p:sp>
      <p:pic>
        <p:nvPicPr>
          <p:cNvPr id="463" name="Graphic 7" descr="Graphic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4333" y="6299999"/>
            <a:ext cx="7547202" cy="763202"/>
          </a:xfrm>
          <a:prstGeom prst="rect">
            <a:avLst/>
          </a:prstGeom>
          <a:ln w="12700">
            <a:miter lim="400000"/>
          </a:ln>
        </p:spPr>
      </p:pic>
      <p:sp>
        <p:nvSpPr>
          <p:cNvPr id="4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175729" y="12589591"/>
            <a:ext cx="288541" cy="24622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1684080"/>
      </p:ext>
    </p:extLst>
  </p:cSld>
  <p:clrMapOvr>
    <a:masterClrMapping/>
  </p:clrMapOvr>
  <p:transition spd="med"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hanks - Imag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Rectangle 2"/>
          <p:cNvSpPr/>
          <p:nvPr/>
        </p:nvSpPr>
        <p:spPr>
          <a:xfrm>
            <a:off x="0" y="0"/>
            <a:ext cx="24386400" cy="13716000"/>
          </a:xfrm>
          <a:prstGeom prst="rect">
            <a:avLst/>
          </a:prstGeom>
          <a:gradFill>
            <a:gsLst>
              <a:gs pos="0">
                <a:srgbClr val="2C3A41">
                  <a:alpha val="80000"/>
                </a:srgbClr>
              </a:gs>
              <a:gs pos="100000">
                <a:srgbClr val="2C3A41"/>
              </a:gs>
            </a:gsLst>
            <a:lin ang="8100000"/>
          </a:gradFill>
          <a:ln w="12700">
            <a:miter lim="400000"/>
          </a:ln>
        </p:spPr>
        <p:txBody>
          <a:bodyPr lIns="91438" rIns="91438" anchor="ctr"/>
          <a:lstStyle/>
          <a:p>
            <a:pPr algn="ctr">
              <a:defRPr sz="3600">
                <a:solidFill>
                  <a:schemeClr val="accent5">
                    <a:hueOff val="-2113043"/>
                    <a:satOff val="-100000"/>
                    <a:lumOff val="9019"/>
                  </a:schemeClr>
                </a:solidFill>
              </a:defRPr>
            </a:pPr>
            <a:endParaRPr sz="7200"/>
          </a:p>
        </p:txBody>
      </p:sp>
      <p:sp>
        <p:nvSpPr>
          <p:cNvPr id="472" name="Thank You!"/>
          <p:cNvSpPr txBox="1">
            <a:spLocks noGrp="1"/>
          </p:cNvSpPr>
          <p:nvPr>
            <p:ph type="title" hasCustomPrompt="1"/>
          </p:nvPr>
        </p:nvSpPr>
        <p:spPr>
          <a:xfrm>
            <a:off x="1828801" y="4636799"/>
            <a:ext cx="10360802" cy="2030402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accent5">
                    <a:hueOff val="-2113043"/>
                    <a:satOff val="-100000"/>
                    <a:lumOff val="9019"/>
                  </a:schemeClr>
                </a:solidFill>
              </a:defRPr>
            </a:lvl1pPr>
          </a:lstStyle>
          <a:p>
            <a:r>
              <a:t>Thank You!</a:t>
            </a:r>
          </a:p>
        </p:txBody>
      </p:sp>
      <p:sp>
        <p:nvSpPr>
          <p:cNvPr id="47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15198" y="892799"/>
            <a:ext cx="11275204" cy="432002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2400"/>
              </a:lnSpc>
              <a:buClrTx/>
              <a:buSzTx/>
              <a:buFontTx/>
              <a:buNone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L="1465982" indent="-551628">
              <a:lnSpc>
                <a:spcPts val="2400"/>
              </a:lnSpc>
              <a:buClrTx/>
              <a:buFontTx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marL="2300966" indent="-472256">
              <a:lnSpc>
                <a:spcPts val="2400"/>
              </a:lnSpc>
              <a:buClrTx/>
              <a:buFontTx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marL="3205398" indent="-462336">
              <a:lnSpc>
                <a:spcPts val="2400"/>
              </a:lnSpc>
              <a:buClrTx/>
              <a:buFontTx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marL="4095942" indent="-438526">
              <a:lnSpc>
                <a:spcPts val="2400"/>
              </a:lnSpc>
              <a:buClrTx/>
              <a:buFontTx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</a:lstStyle>
          <a:p>
            <a:r>
              <a:t>LABEL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474" name="Graphic 7" descr="Graphic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96001" y="12700799"/>
            <a:ext cx="1495202" cy="151202"/>
          </a:xfrm>
          <a:prstGeom prst="rect">
            <a:avLst/>
          </a:prstGeom>
          <a:ln w="12700">
            <a:miter lim="400000"/>
          </a:ln>
        </p:spPr>
      </p:pic>
      <p:sp>
        <p:nvSpPr>
          <p:cNvPr id="47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175729" y="12589591"/>
            <a:ext cx="288541" cy="24622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1266534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743DD-1C7E-BF98-9FB0-98732D942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1958400"/>
            <a:ext cx="20728800" cy="1425600"/>
          </a:xfrm>
        </p:spPr>
        <p:txBody>
          <a:bodyPr lIns="0" tIns="0" rIns="0" bIns="0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5CAC3E-D273-8D7A-6998-BA7247B5E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15C3A-03EB-F44E-AF21-A5C71E373AA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59FD29E-3DD9-BA5B-2F7D-87A87A00F3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15200" y="892800"/>
            <a:ext cx="11275200" cy="4320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ts val="2400"/>
              </a:lnSpc>
              <a:buNone/>
              <a:defRPr sz="2000" b="1" i="0" spc="30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65C3CF2-2994-4E48-87A9-B524401D7E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996000" y="12700800"/>
            <a:ext cx="1495200" cy="151200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2421602-E917-A82E-A456-B145976D5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7600" y="3693600"/>
            <a:ext cx="20728800" cy="8128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8471241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resentation Title">
    <p:bg>
      <p:bgPr>
        <a:gradFill flip="none" rotWithShape="1">
          <a:gsLst>
            <a:gs pos="0">
              <a:srgbClr val="425663"/>
            </a:gs>
            <a:gs pos="100000">
              <a:schemeClr val="accent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Picture Placeholder 10"/>
          <p:cNvSpPr>
            <a:spLocks noGrp="1"/>
          </p:cNvSpPr>
          <p:nvPr>
            <p:ph type="pic" idx="21"/>
          </p:nvPr>
        </p:nvSpPr>
        <p:spPr>
          <a:xfrm>
            <a:off x="13604871" y="4"/>
            <a:ext cx="10797122" cy="1370648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83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2520000" y="5957585"/>
            <a:ext cx="19361996" cy="5017174"/>
          </a:xfrm>
          <a:prstGeom prst="rect">
            <a:avLst/>
          </a:prstGeom>
        </p:spPr>
        <p:txBody>
          <a:bodyPr anchor="t"/>
          <a:lstStyle>
            <a:lvl1pPr defTabSz="1828618">
              <a:lnSpc>
                <a:spcPct val="90000"/>
              </a:lnSpc>
              <a:tabLst>
                <a:tab pos="1143000" algn="l"/>
              </a:tabLst>
              <a:defRPr sz="12200">
                <a:solidFill>
                  <a:schemeClr val="accent5">
                    <a:hueOff val="-2113043"/>
                    <a:satOff val="-100000"/>
                    <a:lumOff val="9019"/>
                  </a:schemeClr>
                </a:solidFill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48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520000" y="4035862"/>
            <a:ext cx="8262308" cy="1131892"/>
          </a:xfrm>
          <a:prstGeom prst="rect">
            <a:avLst/>
          </a:prstGeom>
        </p:spPr>
        <p:txBody>
          <a:bodyPr anchor="b"/>
          <a:lstStyle>
            <a:lvl1pPr marL="0" indent="0" defTabSz="825418">
              <a:lnSpc>
                <a:spcPct val="100000"/>
              </a:lnSpc>
              <a:buClrTx/>
              <a:buSzTx/>
              <a:buFontTx/>
              <a:buNone/>
              <a:defRPr sz="2400" b="1" cap="all" spc="500">
                <a:solidFill>
                  <a:schemeClr val="accent5">
                    <a:hueOff val="-2113043"/>
                    <a:satOff val="-100000"/>
                    <a:lumOff val="9019"/>
                  </a:schemeClr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0" indent="0" defTabSz="825418">
              <a:lnSpc>
                <a:spcPct val="100000"/>
              </a:lnSpc>
              <a:buClrTx/>
              <a:buSzTx/>
              <a:buFontTx/>
              <a:buNone/>
              <a:defRPr sz="2400" b="1" cap="all" spc="500">
                <a:solidFill>
                  <a:schemeClr val="accent5">
                    <a:hueOff val="-2113043"/>
                    <a:satOff val="-100000"/>
                    <a:lumOff val="9019"/>
                  </a:schemeClr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marL="0" indent="0" defTabSz="825418">
              <a:lnSpc>
                <a:spcPct val="100000"/>
              </a:lnSpc>
              <a:buClrTx/>
              <a:buSzTx/>
              <a:buFontTx/>
              <a:buNone/>
              <a:defRPr sz="2400" b="1" cap="all" spc="500">
                <a:solidFill>
                  <a:schemeClr val="accent5">
                    <a:hueOff val="-2113043"/>
                    <a:satOff val="-100000"/>
                    <a:lumOff val="9019"/>
                  </a:schemeClr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marL="0" indent="0" defTabSz="825418">
              <a:lnSpc>
                <a:spcPct val="100000"/>
              </a:lnSpc>
              <a:buClrTx/>
              <a:buSzTx/>
              <a:buFontTx/>
              <a:buNone/>
              <a:defRPr sz="2400" b="1" cap="all" spc="500">
                <a:solidFill>
                  <a:schemeClr val="accent5">
                    <a:hueOff val="-2113043"/>
                    <a:satOff val="-100000"/>
                    <a:lumOff val="9019"/>
                  </a:schemeClr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marL="0" indent="0" defTabSz="825418">
              <a:lnSpc>
                <a:spcPct val="100000"/>
              </a:lnSpc>
              <a:buClrTx/>
              <a:buSzTx/>
              <a:buFontTx/>
              <a:buNone/>
              <a:defRPr sz="2400" b="1" cap="all" spc="500">
                <a:solidFill>
                  <a:schemeClr val="accent5">
                    <a:hueOff val="-2113043"/>
                    <a:satOff val="-100000"/>
                    <a:lumOff val="9019"/>
                  </a:schemeClr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</a:lstStyle>
          <a:p>
            <a:r>
              <a:t>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485" name="Picture 3" descr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716" y="974830"/>
            <a:ext cx="3236912" cy="340044"/>
          </a:xfrm>
          <a:prstGeom prst="rect">
            <a:avLst/>
          </a:prstGeom>
          <a:ln w="12700">
            <a:miter lim="400000"/>
          </a:ln>
        </p:spPr>
      </p:pic>
      <p:sp>
        <p:nvSpPr>
          <p:cNvPr id="48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7036946" y="12481875"/>
            <a:ext cx="438256" cy="461661"/>
          </a:xfrm>
          <a:prstGeom prst="rect">
            <a:avLst/>
          </a:prstGeom>
        </p:spPr>
        <p:txBody>
          <a:bodyPr lIns="45718" tIns="45718" rIns="45718" bIns="45718"/>
          <a:lstStyle>
            <a:lvl1pPr algn="r">
              <a:defRPr sz="2400" b="1" spc="-80">
                <a:solidFill>
                  <a:srgbClr val="53585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3993766"/>
      </p:ext>
    </p:extLst>
  </p:cSld>
  <p:clrMapOvr>
    <a:masterClrMapping/>
  </p:clrMapOvr>
  <p:transition spd="med"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Divider Title and Desc">
    <p:bg>
      <p:bgPr>
        <a:solidFill>
          <a:srgbClr val="DEE9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3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87950" y="12946713"/>
            <a:ext cx="2065276" cy="216962"/>
          </a:xfrm>
          <a:prstGeom prst="rect">
            <a:avLst/>
          </a:prstGeom>
          <a:ln w="12700">
            <a:miter lim="400000"/>
          </a:ln>
        </p:spPr>
      </p:pic>
      <p:sp>
        <p:nvSpPr>
          <p:cNvPr id="494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13573128" y="0"/>
            <a:ext cx="6718304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95" name="Title"/>
          <p:cNvSpPr txBox="1">
            <a:spLocks noGrp="1"/>
          </p:cNvSpPr>
          <p:nvPr>
            <p:ph type="title" hasCustomPrompt="1"/>
          </p:nvPr>
        </p:nvSpPr>
        <p:spPr>
          <a:xfrm>
            <a:off x="2520000" y="4077532"/>
            <a:ext cx="19440000" cy="5005140"/>
          </a:xfrm>
          <a:prstGeom prst="rect">
            <a:avLst/>
          </a:prstGeom>
        </p:spPr>
        <p:txBody>
          <a:bodyPr/>
          <a:lstStyle>
            <a:lvl1pPr defTabSz="1828618">
              <a:lnSpc>
                <a:spcPct val="90000"/>
              </a:lnSpc>
              <a:tabLst>
                <a:tab pos="1143000" algn="l"/>
              </a:tabLst>
              <a:defRPr sz="11800"/>
            </a:lvl1pPr>
          </a:lstStyle>
          <a:p>
            <a:r>
              <a:t>Title</a:t>
            </a:r>
          </a:p>
        </p:txBody>
      </p:sp>
      <p:sp>
        <p:nvSpPr>
          <p:cNvPr id="49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7036946" y="12481875"/>
            <a:ext cx="438256" cy="461661"/>
          </a:xfrm>
          <a:prstGeom prst="rect">
            <a:avLst/>
          </a:prstGeom>
        </p:spPr>
        <p:txBody>
          <a:bodyPr lIns="45718" tIns="45718" rIns="45718" bIns="45718"/>
          <a:lstStyle>
            <a:lvl1pPr algn="r">
              <a:defRPr sz="2400" b="1" spc="-80">
                <a:solidFill>
                  <a:srgbClr val="53585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8809442"/>
      </p:ext>
    </p:extLst>
  </p:cSld>
  <p:clrMapOvr>
    <a:masterClrMapping/>
  </p:clrMapOvr>
  <p:transition spd="med"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ivider Title and Desc">
    <p:bg>
      <p:bgPr>
        <a:solidFill>
          <a:srgbClr val="DEE9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13573128" y="0"/>
            <a:ext cx="6718304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04" name="Title"/>
          <p:cNvSpPr txBox="1">
            <a:spLocks noGrp="1"/>
          </p:cNvSpPr>
          <p:nvPr>
            <p:ph type="title" hasCustomPrompt="1"/>
          </p:nvPr>
        </p:nvSpPr>
        <p:spPr>
          <a:xfrm>
            <a:off x="2520000" y="1618109"/>
            <a:ext cx="19440000" cy="5005142"/>
          </a:xfrm>
          <a:prstGeom prst="rect">
            <a:avLst/>
          </a:prstGeom>
        </p:spPr>
        <p:txBody>
          <a:bodyPr anchor="b"/>
          <a:lstStyle>
            <a:lvl1pPr defTabSz="1828618">
              <a:lnSpc>
                <a:spcPct val="90000"/>
              </a:lnSpc>
              <a:tabLst>
                <a:tab pos="1143000" algn="l"/>
              </a:tabLst>
              <a:defRPr sz="11800"/>
            </a:lvl1pPr>
          </a:lstStyle>
          <a:p>
            <a:r>
              <a:t>Title</a:t>
            </a:r>
          </a:p>
        </p:txBody>
      </p:sp>
      <p:sp>
        <p:nvSpPr>
          <p:cNvPr id="50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520000" y="7520417"/>
            <a:ext cx="9673588" cy="4908554"/>
          </a:xfrm>
          <a:prstGeom prst="rect">
            <a:avLst/>
          </a:prstGeom>
        </p:spPr>
        <p:txBody>
          <a:bodyPr/>
          <a:lstStyle>
            <a:lvl1pPr marL="0" indent="0" defTabSz="825418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2C3A41"/>
                </a:solidFill>
              </a:defRPr>
            </a:lvl1pPr>
            <a:lvl2pPr marL="0" indent="0" defTabSz="825418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2C3A41"/>
                </a:solidFill>
              </a:defRPr>
            </a:lvl2pPr>
            <a:lvl3pPr marL="0" indent="0" defTabSz="825418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2C3A41"/>
                </a:solidFill>
              </a:defRPr>
            </a:lvl3pPr>
            <a:lvl4pPr marL="0" indent="0" defTabSz="825418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2C3A41"/>
                </a:solidFill>
              </a:defRPr>
            </a:lvl4pPr>
            <a:lvl5pPr marL="0" indent="0" defTabSz="825418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2C3A41"/>
                </a:solidFill>
              </a:defRPr>
            </a:lvl5pPr>
          </a:lstStyle>
          <a:p>
            <a:r>
              <a:t>Description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506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87950" y="12946713"/>
            <a:ext cx="2065276" cy="216962"/>
          </a:xfrm>
          <a:prstGeom prst="rect">
            <a:avLst/>
          </a:prstGeom>
          <a:ln w="12700">
            <a:miter lim="400000"/>
          </a:ln>
        </p:spPr>
      </p:pic>
      <p:sp>
        <p:nvSpPr>
          <p:cNvPr id="50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7036946" y="12481875"/>
            <a:ext cx="438256" cy="461661"/>
          </a:xfrm>
          <a:prstGeom prst="rect">
            <a:avLst/>
          </a:prstGeom>
        </p:spPr>
        <p:txBody>
          <a:bodyPr lIns="45718" tIns="45718" rIns="45718" bIns="45718"/>
          <a:lstStyle>
            <a:lvl1pPr algn="r">
              <a:defRPr sz="2400" b="1" spc="-80">
                <a:solidFill>
                  <a:srgbClr val="53585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7812574"/>
      </p:ext>
    </p:extLst>
  </p:cSld>
  <p:clrMapOvr>
    <a:masterClrMapping/>
  </p:clrMapOvr>
  <p:transition spd="med"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Divider Title and Desc">
    <p:bg>
      <p:bgPr>
        <a:solidFill>
          <a:srgbClr val="DEE9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13573128" y="0"/>
            <a:ext cx="6718304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15" name="Title"/>
          <p:cNvSpPr txBox="1">
            <a:spLocks noGrp="1"/>
          </p:cNvSpPr>
          <p:nvPr>
            <p:ph type="title" hasCustomPrompt="1"/>
          </p:nvPr>
        </p:nvSpPr>
        <p:spPr>
          <a:xfrm>
            <a:off x="2520000" y="2548546"/>
            <a:ext cx="19440000" cy="1708416"/>
          </a:xfrm>
          <a:prstGeom prst="rect">
            <a:avLst/>
          </a:prstGeom>
        </p:spPr>
        <p:txBody>
          <a:bodyPr anchor="t"/>
          <a:lstStyle>
            <a:lvl1pPr defTabSz="1828618">
              <a:lnSpc>
                <a:spcPct val="90000"/>
              </a:lnSpc>
              <a:tabLst>
                <a:tab pos="1143000" algn="l"/>
              </a:tabLst>
              <a:defRPr sz="11800"/>
            </a:lvl1pPr>
          </a:lstStyle>
          <a:p>
            <a:r>
              <a:t>Title</a:t>
            </a:r>
          </a:p>
        </p:txBody>
      </p:sp>
      <p:sp>
        <p:nvSpPr>
          <p:cNvPr id="51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2520000" y="4582293"/>
            <a:ext cx="9673588" cy="7147254"/>
          </a:xfrm>
          <a:prstGeom prst="rect">
            <a:avLst/>
          </a:prstGeom>
        </p:spPr>
        <p:txBody>
          <a:bodyPr/>
          <a:lstStyle>
            <a:lvl1pPr marL="0" indent="0" defTabSz="825418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2C3A41"/>
                </a:solidFill>
              </a:defRPr>
            </a:lvl1pPr>
            <a:lvl2pPr marL="0" indent="0" defTabSz="825418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2C3A41"/>
                </a:solidFill>
              </a:defRPr>
            </a:lvl2pPr>
            <a:lvl3pPr marL="0" indent="0" defTabSz="825418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2C3A41"/>
                </a:solidFill>
              </a:defRPr>
            </a:lvl3pPr>
            <a:lvl4pPr marL="0" indent="0" defTabSz="825418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2C3A41"/>
                </a:solidFill>
              </a:defRPr>
            </a:lvl4pPr>
            <a:lvl5pPr marL="0" indent="0" defTabSz="825418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2C3A41"/>
                </a:solidFill>
              </a:defRPr>
            </a:lvl5pPr>
          </a:lstStyle>
          <a:p>
            <a:r>
              <a:t>Description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517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87950" y="12946713"/>
            <a:ext cx="2065276" cy="216962"/>
          </a:xfrm>
          <a:prstGeom prst="rect">
            <a:avLst/>
          </a:prstGeom>
          <a:ln w="12700">
            <a:miter lim="400000"/>
          </a:ln>
        </p:spPr>
      </p:pic>
      <p:sp>
        <p:nvSpPr>
          <p:cNvPr id="5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7036946" y="12481875"/>
            <a:ext cx="438256" cy="461661"/>
          </a:xfrm>
          <a:prstGeom prst="rect">
            <a:avLst/>
          </a:prstGeom>
        </p:spPr>
        <p:txBody>
          <a:bodyPr lIns="45718" tIns="45718" rIns="45718" bIns="45718"/>
          <a:lstStyle>
            <a:lvl1pPr algn="r">
              <a:defRPr sz="2400" b="1" spc="-80">
                <a:solidFill>
                  <a:srgbClr val="53585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4577559"/>
      </p:ext>
    </p:extLst>
  </p:cSld>
  <p:clrMapOvr>
    <a:masterClrMapping/>
  </p:clrMapOvr>
  <p:transition spd="med"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Divider Title and Desc">
    <p:bg>
      <p:bgPr>
        <a:solidFill>
          <a:srgbClr val="DEE9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13573128" y="0"/>
            <a:ext cx="6718304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26" name="Title"/>
          <p:cNvSpPr txBox="1">
            <a:spLocks noGrp="1"/>
          </p:cNvSpPr>
          <p:nvPr>
            <p:ph type="title" hasCustomPrompt="1"/>
          </p:nvPr>
        </p:nvSpPr>
        <p:spPr>
          <a:xfrm>
            <a:off x="2520000" y="3352588"/>
            <a:ext cx="19440000" cy="1708416"/>
          </a:xfrm>
          <a:prstGeom prst="rect">
            <a:avLst/>
          </a:prstGeom>
        </p:spPr>
        <p:txBody>
          <a:bodyPr anchor="t"/>
          <a:lstStyle>
            <a:lvl1pPr defTabSz="1828618">
              <a:lnSpc>
                <a:spcPct val="90000"/>
              </a:lnSpc>
              <a:tabLst>
                <a:tab pos="1143000" algn="l"/>
              </a:tabLst>
              <a:defRPr sz="10000"/>
            </a:lvl1pPr>
          </a:lstStyle>
          <a:p>
            <a:r>
              <a:t>Title</a:t>
            </a:r>
          </a:p>
        </p:txBody>
      </p:sp>
      <p:sp>
        <p:nvSpPr>
          <p:cNvPr id="527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2520000" y="5386335"/>
            <a:ext cx="9673588" cy="7147254"/>
          </a:xfrm>
          <a:prstGeom prst="rect">
            <a:avLst/>
          </a:prstGeom>
        </p:spPr>
        <p:txBody>
          <a:bodyPr/>
          <a:lstStyle>
            <a:lvl1pPr marL="0" indent="0" defTabSz="825418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2C3A41"/>
                </a:solidFill>
              </a:defRPr>
            </a:lvl1pPr>
            <a:lvl2pPr marL="0" indent="0" defTabSz="825418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2C3A41"/>
                </a:solidFill>
              </a:defRPr>
            </a:lvl2pPr>
            <a:lvl3pPr marL="0" indent="0" defTabSz="825418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2C3A41"/>
                </a:solidFill>
              </a:defRPr>
            </a:lvl3pPr>
            <a:lvl4pPr marL="0" indent="0" defTabSz="825418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2C3A41"/>
                </a:solidFill>
              </a:defRPr>
            </a:lvl4pPr>
            <a:lvl5pPr marL="0" indent="0" defTabSz="825418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2C3A41"/>
                </a:solidFill>
              </a:defRPr>
            </a:lvl5pPr>
          </a:lstStyle>
          <a:p>
            <a:r>
              <a:t>Description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28" name="Text Placeholder 8"/>
          <p:cNvSpPr>
            <a:spLocks noGrp="1"/>
          </p:cNvSpPr>
          <p:nvPr>
            <p:ph type="body" sz="quarter" idx="22" hasCustomPrompt="1"/>
          </p:nvPr>
        </p:nvSpPr>
        <p:spPr>
          <a:xfrm>
            <a:off x="2520000" y="1706170"/>
            <a:ext cx="9673588" cy="1131892"/>
          </a:xfrm>
          <a:prstGeom prst="rect">
            <a:avLst/>
          </a:prstGeom>
        </p:spPr>
        <p:txBody>
          <a:bodyPr anchor="b"/>
          <a:lstStyle>
            <a:lvl1pPr marL="0" indent="0" defTabSz="825418">
              <a:lnSpc>
                <a:spcPct val="100000"/>
              </a:lnSpc>
              <a:buClrTx/>
              <a:buSzTx/>
              <a:buFontTx/>
              <a:buNone/>
              <a:defRPr sz="2000" b="1" cap="all" spc="400">
                <a:solidFill>
                  <a:schemeClr val="accent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Subtitle</a:t>
            </a:r>
          </a:p>
        </p:txBody>
      </p:sp>
      <p:pic>
        <p:nvPicPr>
          <p:cNvPr id="529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87950" y="12946713"/>
            <a:ext cx="2065276" cy="216962"/>
          </a:xfrm>
          <a:prstGeom prst="rect">
            <a:avLst/>
          </a:prstGeom>
          <a:ln w="12700">
            <a:miter lim="400000"/>
          </a:ln>
        </p:spPr>
      </p:pic>
      <p:sp>
        <p:nvSpPr>
          <p:cNvPr id="5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7036946" y="12481875"/>
            <a:ext cx="438256" cy="461661"/>
          </a:xfrm>
          <a:prstGeom prst="rect">
            <a:avLst/>
          </a:prstGeom>
        </p:spPr>
        <p:txBody>
          <a:bodyPr lIns="45718" tIns="45718" rIns="45718" bIns="45718"/>
          <a:lstStyle>
            <a:lvl1pPr algn="r">
              <a:defRPr sz="2400" b="1" spc="-80">
                <a:solidFill>
                  <a:srgbClr val="53585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2593411"/>
      </p:ext>
    </p:extLst>
  </p:cSld>
  <p:clrMapOvr>
    <a:masterClrMapping/>
  </p:clrMapOvr>
  <p:transition spd="med"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Text">
    <p:bg>
      <p:bgPr>
        <a:solidFill>
          <a:schemeClr val="accent5">
            <a:hueOff val="-2113043"/>
            <a:satOff val="-100000"/>
            <a:lumOff val="9019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584000" y="1964540"/>
            <a:ext cx="21340800" cy="1709632"/>
          </a:xfrm>
          <a:prstGeom prst="rect">
            <a:avLst/>
          </a:prstGeom>
        </p:spPr>
        <p:txBody>
          <a:bodyPr anchor="t"/>
          <a:lstStyle>
            <a:lvl1pPr defTabSz="825418">
              <a:lnSpc>
                <a:spcPct val="90000"/>
              </a:lnSpc>
              <a:defRPr sz="6400" spc="-160"/>
            </a:lvl1pPr>
          </a:lstStyle>
          <a:p>
            <a:r>
              <a:t>Slide Title</a:t>
            </a:r>
          </a:p>
        </p:txBody>
      </p:sp>
      <p:sp>
        <p:nvSpPr>
          <p:cNvPr id="539" name="Body Level One…"/>
          <p:cNvSpPr txBox="1">
            <a:spLocks noGrp="1"/>
          </p:cNvSpPr>
          <p:nvPr>
            <p:ph type="body" idx="1"/>
          </p:nvPr>
        </p:nvSpPr>
        <p:spPr>
          <a:xfrm>
            <a:off x="1584000" y="3938835"/>
            <a:ext cx="21340800" cy="8280006"/>
          </a:xfrm>
          <a:prstGeom prst="rect">
            <a:avLst/>
          </a:prstGeom>
        </p:spPr>
        <p:txBody>
          <a:bodyPr/>
          <a:lstStyle>
            <a:lvl1pPr marL="586046" indent="-586046" defTabSz="825418">
              <a:lnSpc>
                <a:spcPct val="100000"/>
              </a:lnSpc>
              <a:spcBef>
                <a:spcPts val="1200"/>
              </a:spcBef>
              <a:buSzPct val="75000"/>
              <a:buFontTx/>
              <a:buChar char="▪"/>
              <a:defRPr sz="3600">
                <a:solidFill>
                  <a:srgbClr val="2C3A41"/>
                </a:solidFill>
              </a:defRPr>
            </a:lvl1pPr>
            <a:lvl2pPr marL="1221030" indent="-586094" defTabSz="825418">
              <a:lnSpc>
                <a:spcPct val="100000"/>
              </a:lnSpc>
              <a:spcBef>
                <a:spcPts val="1200"/>
              </a:spcBef>
              <a:buSzPct val="75000"/>
              <a:buFontTx/>
              <a:buChar char="▪"/>
              <a:defRPr sz="3600">
                <a:solidFill>
                  <a:srgbClr val="2C3A41"/>
                </a:solidFill>
              </a:defRPr>
            </a:lvl2pPr>
            <a:lvl3pPr marL="1855964" indent="-586094" defTabSz="825418">
              <a:lnSpc>
                <a:spcPct val="100000"/>
              </a:lnSpc>
              <a:spcBef>
                <a:spcPts val="1200"/>
              </a:spcBef>
              <a:buSzPct val="75000"/>
              <a:buFontTx/>
              <a:buChar char="▪"/>
              <a:defRPr sz="3600">
                <a:solidFill>
                  <a:srgbClr val="2C3A41"/>
                </a:solidFill>
              </a:defRPr>
            </a:lvl3pPr>
            <a:lvl4pPr marL="2490902" indent="-586094" defTabSz="825418">
              <a:lnSpc>
                <a:spcPct val="100000"/>
              </a:lnSpc>
              <a:spcBef>
                <a:spcPts val="1200"/>
              </a:spcBef>
              <a:buSzPct val="75000"/>
              <a:buFontTx/>
              <a:buChar char="▪"/>
              <a:defRPr sz="3600">
                <a:solidFill>
                  <a:srgbClr val="2C3A41"/>
                </a:solidFill>
              </a:defRPr>
            </a:lvl4pPr>
            <a:lvl5pPr marL="3125840" indent="-586094" defTabSz="825418">
              <a:lnSpc>
                <a:spcPct val="100000"/>
              </a:lnSpc>
              <a:spcBef>
                <a:spcPts val="1200"/>
              </a:spcBef>
              <a:buSzPct val="75000"/>
              <a:buFontTx/>
              <a:buChar char="▪"/>
              <a:defRPr sz="3600">
                <a:solidFill>
                  <a:srgbClr val="2C3A41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40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1584000" y="809712"/>
            <a:ext cx="21340800" cy="950400"/>
          </a:xfrm>
          <a:prstGeom prst="rect">
            <a:avLst/>
          </a:prstGeom>
        </p:spPr>
        <p:txBody>
          <a:bodyPr anchor="b"/>
          <a:lstStyle>
            <a:lvl1pPr marL="0" indent="0" defTabSz="825418">
              <a:lnSpc>
                <a:spcPct val="100000"/>
              </a:lnSpc>
              <a:buClrTx/>
              <a:buSzTx/>
              <a:buFontTx/>
              <a:buNone/>
              <a:defRPr sz="2000" b="1" cap="all" spc="4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</a:lstStyle>
          <a:p>
            <a:r>
              <a:t>Label</a:t>
            </a:r>
          </a:p>
        </p:txBody>
      </p:sp>
      <p:sp>
        <p:nvSpPr>
          <p:cNvPr id="54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7036946" y="12481875"/>
            <a:ext cx="438256" cy="461661"/>
          </a:xfrm>
          <a:prstGeom prst="rect">
            <a:avLst/>
          </a:prstGeom>
        </p:spPr>
        <p:txBody>
          <a:bodyPr lIns="45718" tIns="45718" rIns="45718" bIns="45718"/>
          <a:lstStyle>
            <a:lvl1pPr algn="r">
              <a:defRPr sz="2400" b="1" spc="-80">
                <a:solidFill>
                  <a:srgbClr val="53585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0613380"/>
      </p:ext>
    </p:extLst>
  </p:cSld>
  <p:clrMapOvr>
    <a:masterClrMapping/>
  </p:clrMapOvr>
  <p:transition spd="med"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2 Columns">
    <p:bg>
      <p:bgPr>
        <a:solidFill>
          <a:schemeClr val="accent5">
            <a:hueOff val="-2113043"/>
            <a:satOff val="-100000"/>
            <a:lumOff val="9019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8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87950" y="12946713"/>
            <a:ext cx="2065276" cy="216962"/>
          </a:xfrm>
          <a:prstGeom prst="rect">
            <a:avLst/>
          </a:prstGeom>
          <a:ln w="12700">
            <a:miter lim="400000"/>
          </a:ln>
        </p:spPr>
      </p:pic>
      <p:sp>
        <p:nvSpPr>
          <p:cNvPr id="54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584000" y="1964540"/>
            <a:ext cx="21340800" cy="1709632"/>
          </a:xfrm>
          <a:prstGeom prst="rect">
            <a:avLst/>
          </a:prstGeom>
        </p:spPr>
        <p:txBody>
          <a:bodyPr anchor="t"/>
          <a:lstStyle>
            <a:lvl1pPr defTabSz="825418">
              <a:lnSpc>
                <a:spcPct val="90000"/>
              </a:lnSpc>
              <a:defRPr sz="6400" spc="-160"/>
            </a:lvl1pPr>
          </a:lstStyle>
          <a:p>
            <a:r>
              <a:t>Slide Title</a:t>
            </a:r>
          </a:p>
        </p:txBody>
      </p:sp>
      <p:sp>
        <p:nvSpPr>
          <p:cNvPr id="55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584000" y="3938835"/>
            <a:ext cx="10168560" cy="8280006"/>
          </a:xfrm>
          <a:prstGeom prst="rect">
            <a:avLst/>
          </a:prstGeom>
        </p:spPr>
        <p:txBody>
          <a:bodyPr/>
          <a:lstStyle>
            <a:lvl1pPr marL="586046" indent="-586046" defTabSz="825418">
              <a:lnSpc>
                <a:spcPct val="100000"/>
              </a:lnSpc>
              <a:spcBef>
                <a:spcPts val="1200"/>
              </a:spcBef>
              <a:buSzPct val="75000"/>
              <a:buFontTx/>
              <a:buChar char="▪"/>
              <a:defRPr sz="3600">
                <a:solidFill>
                  <a:srgbClr val="2C3A41"/>
                </a:solidFill>
              </a:defRPr>
            </a:lvl1pPr>
            <a:lvl2pPr marL="1221030" indent="-586094" defTabSz="825418">
              <a:lnSpc>
                <a:spcPct val="100000"/>
              </a:lnSpc>
              <a:spcBef>
                <a:spcPts val="1200"/>
              </a:spcBef>
              <a:buSzPct val="75000"/>
              <a:buFontTx/>
              <a:buChar char="▪"/>
              <a:defRPr sz="3600">
                <a:solidFill>
                  <a:srgbClr val="2C3A41"/>
                </a:solidFill>
              </a:defRPr>
            </a:lvl2pPr>
            <a:lvl3pPr marL="1855964" indent="-586094" defTabSz="825418">
              <a:lnSpc>
                <a:spcPct val="100000"/>
              </a:lnSpc>
              <a:spcBef>
                <a:spcPts val="1200"/>
              </a:spcBef>
              <a:buSzPct val="75000"/>
              <a:buFontTx/>
              <a:buChar char="▪"/>
              <a:defRPr sz="3600">
                <a:solidFill>
                  <a:srgbClr val="2C3A41"/>
                </a:solidFill>
              </a:defRPr>
            </a:lvl3pPr>
            <a:lvl4pPr marL="2490902" indent="-586094" defTabSz="825418">
              <a:lnSpc>
                <a:spcPct val="100000"/>
              </a:lnSpc>
              <a:spcBef>
                <a:spcPts val="1200"/>
              </a:spcBef>
              <a:buSzPct val="75000"/>
              <a:buFontTx/>
              <a:buChar char="▪"/>
              <a:defRPr sz="3600">
                <a:solidFill>
                  <a:srgbClr val="2C3A41"/>
                </a:solidFill>
              </a:defRPr>
            </a:lvl4pPr>
            <a:lvl5pPr marL="3125840" indent="-586094" defTabSz="825418">
              <a:lnSpc>
                <a:spcPct val="100000"/>
              </a:lnSpc>
              <a:spcBef>
                <a:spcPts val="1200"/>
              </a:spcBef>
              <a:buSzPct val="75000"/>
              <a:buFontTx/>
              <a:buChar char="▪"/>
              <a:defRPr sz="3600">
                <a:solidFill>
                  <a:srgbClr val="2C3A41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1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1584000" y="809712"/>
            <a:ext cx="21340800" cy="950400"/>
          </a:xfrm>
          <a:prstGeom prst="rect">
            <a:avLst/>
          </a:prstGeom>
        </p:spPr>
        <p:txBody>
          <a:bodyPr anchor="b"/>
          <a:lstStyle>
            <a:lvl1pPr marL="0" indent="0" defTabSz="825418">
              <a:lnSpc>
                <a:spcPct val="100000"/>
              </a:lnSpc>
              <a:buClrTx/>
              <a:buSzTx/>
              <a:buFontTx/>
              <a:buNone/>
              <a:defRPr sz="2000" b="1" cap="all" spc="4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</a:lstStyle>
          <a:p>
            <a:r>
              <a:t>Label</a:t>
            </a:r>
          </a:p>
        </p:txBody>
      </p:sp>
      <p:sp>
        <p:nvSpPr>
          <p:cNvPr id="552" name="Shape 22"/>
          <p:cNvSpPr>
            <a:spLocks noGrp="1"/>
          </p:cNvSpPr>
          <p:nvPr>
            <p:ph type="body" sz="half" idx="22"/>
          </p:nvPr>
        </p:nvSpPr>
        <p:spPr>
          <a:xfrm>
            <a:off x="12634620" y="3938835"/>
            <a:ext cx="10290180" cy="8280006"/>
          </a:xfrm>
          <a:prstGeom prst="rect">
            <a:avLst/>
          </a:prstGeom>
        </p:spPr>
        <p:txBody>
          <a:bodyPr/>
          <a:lstStyle>
            <a:lvl1pPr marL="586046" indent="-586046" defTabSz="825418">
              <a:lnSpc>
                <a:spcPct val="100000"/>
              </a:lnSpc>
              <a:spcBef>
                <a:spcPts val="1200"/>
              </a:spcBef>
              <a:buSzPct val="75000"/>
              <a:buFontTx/>
              <a:buChar char="▪"/>
              <a:defRPr sz="1800">
                <a:solidFill>
                  <a:srgbClr val="2C3A41"/>
                </a:solidFill>
              </a:defRPr>
            </a:lvl1pPr>
          </a:lstStyle>
          <a:p>
            <a:pPr marL="293023" indent="-293023" defTabSz="412709">
              <a:lnSpc>
                <a:spcPct val="100000"/>
              </a:lnSpc>
              <a:spcBef>
                <a:spcPts val="600"/>
              </a:spcBef>
              <a:buSzPct val="75000"/>
              <a:buFontTx/>
              <a:buChar char="▪"/>
              <a:defRPr sz="1800">
                <a:solidFill>
                  <a:srgbClr val="2C3A41"/>
                </a:solidFill>
              </a:defRPr>
            </a:pPr>
            <a:endParaRPr/>
          </a:p>
        </p:txBody>
      </p:sp>
      <p:sp>
        <p:nvSpPr>
          <p:cNvPr id="5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7036946" y="12481875"/>
            <a:ext cx="438256" cy="461661"/>
          </a:xfrm>
          <a:prstGeom prst="rect">
            <a:avLst/>
          </a:prstGeom>
        </p:spPr>
        <p:txBody>
          <a:bodyPr lIns="45718" tIns="45718" rIns="45718" bIns="45718"/>
          <a:lstStyle>
            <a:lvl1pPr algn="r">
              <a:defRPr sz="2400" b="1" spc="-80">
                <a:solidFill>
                  <a:srgbClr val="53585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01109273"/>
      </p:ext>
    </p:extLst>
  </p:cSld>
  <p:clrMapOvr>
    <a:masterClrMapping/>
  </p:clrMapOvr>
  <p:transition spd="med"/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3 Columns">
    <p:bg>
      <p:bgPr>
        <a:solidFill>
          <a:schemeClr val="accent5">
            <a:hueOff val="-2113043"/>
            <a:satOff val="-100000"/>
            <a:lumOff val="9019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584000" y="1964540"/>
            <a:ext cx="21340800" cy="1709632"/>
          </a:xfrm>
          <a:prstGeom prst="rect">
            <a:avLst/>
          </a:prstGeom>
        </p:spPr>
        <p:txBody>
          <a:bodyPr anchor="t"/>
          <a:lstStyle>
            <a:lvl1pPr defTabSz="825418">
              <a:lnSpc>
                <a:spcPct val="90000"/>
              </a:lnSpc>
              <a:defRPr sz="6400" spc="-160"/>
            </a:lvl1pPr>
          </a:lstStyle>
          <a:p>
            <a:r>
              <a:t>Slide Title</a:t>
            </a:r>
          </a:p>
        </p:txBody>
      </p:sp>
      <p:sp>
        <p:nvSpPr>
          <p:cNvPr id="56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84000" y="3938835"/>
            <a:ext cx="6499608" cy="8280006"/>
          </a:xfrm>
          <a:prstGeom prst="rect">
            <a:avLst/>
          </a:prstGeom>
        </p:spPr>
        <p:txBody>
          <a:bodyPr/>
          <a:lstStyle>
            <a:lvl1pPr marL="586046" indent="-586046" defTabSz="825418">
              <a:lnSpc>
                <a:spcPct val="100000"/>
              </a:lnSpc>
              <a:spcBef>
                <a:spcPts val="1200"/>
              </a:spcBef>
              <a:buSzPct val="75000"/>
              <a:buFontTx/>
              <a:buChar char="▪"/>
              <a:defRPr sz="3600">
                <a:solidFill>
                  <a:srgbClr val="2C3A41"/>
                </a:solidFill>
              </a:defRPr>
            </a:lvl1pPr>
            <a:lvl2pPr marL="1221030" indent="-586094" defTabSz="825418">
              <a:lnSpc>
                <a:spcPct val="100000"/>
              </a:lnSpc>
              <a:spcBef>
                <a:spcPts val="1200"/>
              </a:spcBef>
              <a:buSzPct val="75000"/>
              <a:buFontTx/>
              <a:buChar char="▪"/>
              <a:defRPr sz="3600">
                <a:solidFill>
                  <a:srgbClr val="2C3A41"/>
                </a:solidFill>
              </a:defRPr>
            </a:lvl2pPr>
            <a:lvl3pPr marL="1855964" indent="-586094" defTabSz="825418">
              <a:lnSpc>
                <a:spcPct val="100000"/>
              </a:lnSpc>
              <a:spcBef>
                <a:spcPts val="1200"/>
              </a:spcBef>
              <a:buSzPct val="75000"/>
              <a:buFontTx/>
              <a:buChar char="▪"/>
              <a:defRPr sz="3600">
                <a:solidFill>
                  <a:srgbClr val="2C3A41"/>
                </a:solidFill>
              </a:defRPr>
            </a:lvl3pPr>
            <a:lvl4pPr marL="2490902" indent="-586094" defTabSz="825418">
              <a:lnSpc>
                <a:spcPct val="100000"/>
              </a:lnSpc>
              <a:spcBef>
                <a:spcPts val="1200"/>
              </a:spcBef>
              <a:buSzPct val="75000"/>
              <a:buFontTx/>
              <a:buChar char="▪"/>
              <a:defRPr sz="3600">
                <a:solidFill>
                  <a:srgbClr val="2C3A41"/>
                </a:solidFill>
              </a:defRPr>
            </a:lvl4pPr>
            <a:lvl5pPr marL="3125840" indent="-586094" defTabSz="825418">
              <a:lnSpc>
                <a:spcPct val="100000"/>
              </a:lnSpc>
              <a:spcBef>
                <a:spcPts val="1200"/>
              </a:spcBef>
              <a:buSzPct val="75000"/>
              <a:buFontTx/>
              <a:buChar char="▪"/>
              <a:defRPr sz="3600">
                <a:solidFill>
                  <a:srgbClr val="2C3A41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62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1584000" y="809712"/>
            <a:ext cx="21340800" cy="950400"/>
          </a:xfrm>
          <a:prstGeom prst="rect">
            <a:avLst/>
          </a:prstGeom>
        </p:spPr>
        <p:txBody>
          <a:bodyPr anchor="b"/>
          <a:lstStyle>
            <a:lvl1pPr marL="0" indent="0" defTabSz="825418">
              <a:lnSpc>
                <a:spcPct val="100000"/>
              </a:lnSpc>
              <a:buClrTx/>
              <a:buSzTx/>
              <a:buFontTx/>
              <a:buNone/>
              <a:defRPr sz="2000" b="1" cap="all" spc="4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</a:lstStyle>
          <a:p>
            <a:r>
              <a:t>Label</a:t>
            </a:r>
          </a:p>
        </p:txBody>
      </p:sp>
      <p:sp>
        <p:nvSpPr>
          <p:cNvPr id="563" name="Shape 22"/>
          <p:cNvSpPr>
            <a:spLocks noGrp="1"/>
          </p:cNvSpPr>
          <p:nvPr>
            <p:ph type="body" sz="quarter" idx="22"/>
          </p:nvPr>
        </p:nvSpPr>
        <p:spPr>
          <a:xfrm>
            <a:off x="8960670" y="3938835"/>
            <a:ext cx="6499608" cy="8280006"/>
          </a:xfrm>
          <a:prstGeom prst="rect">
            <a:avLst/>
          </a:prstGeom>
        </p:spPr>
        <p:txBody>
          <a:bodyPr/>
          <a:lstStyle>
            <a:lvl1pPr marL="586046" indent="-586046" defTabSz="825418">
              <a:lnSpc>
                <a:spcPct val="100000"/>
              </a:lnSpc>
              <a:spcBef>
                <a:spcPts val="1200"/>
              </a:spcBef>
              <a:buSzPct val="75000"/>
              <a:buFontTx/>
              <a:buChar char="▪"/>
              <a:defRPr sz="1800">
                <a:solidFill>
                  <a:srgbClr val="2C3A41"/>
                </a:solidFill>
              </a:defRPr>
            </a:lvl1pPr>
          </a:lstStyle>
          <a:p>
            <a:pPr marL="293023" indent="-293023" defTabSz="412709">
              <a:lnSpc>
                <a:spcPct val="100000"/>
              </a:lnSpc>
              <a:spcBef>
                <a:spcPts val="600"/>
              </a:spcBef>
              <a:buSzPct val="75000"/>
              <a:buFontTx/>
              <a:buChar char="▪"/>
              <a:defRPr sz="1800">
                <a:solidFill>
                  <a:srgbClr val="2C3A41"/>
                </a:solidFill>
              </a:defRPr>
            </a:pPr>
            <a:endParaRPr/>
          </a:p>
        </p:txBody>
      </p:sp>
      <p:sp>
        <p:nvSpPr>
          <p:cNvPr id="564" name="Shape 22"/>
          <p:cNvSpPr>
            <a:spLocks noGrp="1"/>
          </p:cNvSpPr>
          <p:nvPr>
            <p:ph type="body" sz="quarter" idx="23"/>
          </p:nvPr>
        </p:nvSpPr>
        <p:spPr>
          <a:xfrm>
            <a:off x="16352710" y="3938835"/>
            <a:ext cx="6499608" cy="8280006"/>
          </a:xfrm>
          <a:prstGeom prst="rect">
            <a:avLst/>
          </a:prstGeom>
        </p:spPr>
        <p:txBody>
          <a:bodyPr/>
          <a:lstStyle>
            <a:lvl1pPr marL="586046" indent="-586046" defTabSz="825418">
              <a:lnSpc>
                <a:spcPct val="100000"/>
              </a:lnSpc>
              <a:spcBef>
                <a:spcPts val="1200"/>
              </a:spcBef>
              <a:buSzPct val="75000"/>
              <a:buFontTx/>
              <a:buChar char="▪"/>
              <a:defRPr sz="1800">
                <a:solidFill>
                  <a:srgbClr val="2C3A41"/>
                </a:solidFill>
              </a:defRPr>
            </a:lvl1pPr>
          </a:lstStyle>
          <a:p>
            <a:pPr marL="293023" indent="-293023" defTabSz="412709">
              <a:lnSpc>
                <a:spcPct val="100000"/>
              </a:lnSpc>
              <a:spcBef>
                <a:spcPts val="600"/>
              </a:spcBef>
              <a:buSzPct val="75000"/>
              <a:buFontTx/>
              <a:buChar char="▪"/>
              <a:defRPr sz="1800">
                <a:solidFill>
                  <a:srgbClr val="2C3A41"/>
                </a:solidFill>
              </a:defRPr>
            </a:pPr>
            <a:endParaRPr/>
          </a:p>
        </p:txBody>
      </p:sp>
      <p:pic>
        <p:nvPicPr>
          <p:cNvPr id="565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87950" y="12946713"/>
            <a:ext cx="2065276" cy="216962"/>
          </a:xfrm>
          <a:prstGeom prst="rect">
            <a:avLst/>
          </a:prstGeom>
          <a:ln w="12700">
            <a:miter lim="400000"/>
          </a:ln>
        </p:spPr>
      </p:pic>
      <p:sp>
        <p:nvSpPr>
          <p:cNvPr id="56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7036946" y="12481875"/>
            <a:ext cx="438256" cy="461661"/>
          </a:xfrm>
          <a:prstGeom prst="rect">
            <a:avLst/>
          </a:prstGeom>
        </p:spPr>
        <p:txBody>
          <a:bodyPr lIns="45718" tIns="45718" rIns="45718" bIns="45718"/>
          <a:lstStyle>
            <a:lvl1pPr algn="r">
              <a:defRPr sz="2400" b="1" spc="-80">
                <a:solidFill>
                  <a:srgbClr val="53585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3147626"/>
      </p:ext>
    </p:extLst>
  </p:cSld>
  <p:clrMapOvr>
    <a:masterClrMapping/>
  </p:clrMapOvr>
  <p:transition spd="med"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No Label">
    <p:bg>
      <p:bgPr>
        <a:solidFill>
          <a:schemeClr val="accent5">
            <a:hueOff val="-2113043"/>
            <a:satOff val="-100000"/>
            <a:lumOff val="9019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584000" y="1329265"/>
            <a:ext cx="21340800" cy="1709630"/>
          </a:xfrm>
          <a:prstGeom prst="rect">
            <a:avLst/>
          </a:prstGeom>
        </p:spPr>
        <p:txBody>
          <a:bodyPr anchor="t"/>
          <a:lstStyle>
            <a:lvl1pPr defTabSz="825418">
              <a:lnSpc>
                <a:spcPct val="90000"/>
              </a:lnSpc>
              <a:defRPr sz="6400" spc="-160"/>
            </a:lvl1pPr>
          </a:lstStyle>
          <a:p>
            <a:r>
              <a:t>Slide Title</a:t>
            </a:r>
          </a:p>
        </p:txBody>
      </p:sp>
      <p:sp>
        <p:nvSpPr>
          <p:cNvPr id="574" name="Body Level One…"/>
          <p:cNvSpPr txBox="1">
            <a:spLocks noGrp="1"/>
          </p:cNvSpPr>
          <p:nvPr>
            <p:ph type="body" idx="1"/>
          </p:nvPr>
        </p:nvSpPr>
        <p:spPr>
          <a:xfrm>
            <a:off x="1584000" y="3303558"/>
            <a:ext cx="21340800" cy="8280004"/>
          </a:xfrm>
          <a:prstGeom prst="rect">
            <a:avLst/>
          </a:prstGeom>
        </p:spPr>
        <p:txBody>
          <a:bodyPr/>
          <a:lstStyle>
            <a:lvl1pPr marL="586046" indent="-586046" defTabSz="825418">
              <a:lnSpc>
                <a:spcPct val="100000"/>
              </a:lnSpc>
              <a:spcBef>
                <a:spcPts val="1200"/>
              </a:spcBef>
              <a:buSzPct val="75000"/>
              <a:buFontTx/>
              <a:buChar char="▪"/>
              <a:defRPr sz="3600">
                <a:solidFill>
                  <a:srgbClr val="2C3A41"/>
                </a:solidFill>
              </a:defRPr>
            </a:lvl1pPr>
            <a:lvl2pPr marL="1221030" indent="-586094" defTabSz="825418">
              <a:lnSpc>
                <a:spcPct val="100000"/>
              </a:lnSpc>
              <a:spcBef>
                <a:spcPts val="1200"/>
              </a:spcBef>
              <a:buSzPct val="75000"/>
              <a:buFontTx/>
              <a:buChar char="▪"/>
              <a:defRPr sz="3600">
                <a:solidFill>
                  <a:srgbClr val="2C3A41"/>
                </a:solidFill>
              </a:defRPr>
            </a:lvl2pPr>
            <a:lvl3pPr marL="1855964" indent="-586094" defTabSz="825418">
              <a:lnSpc>
                <a:spcPct val="100000"/>
              </a:lnSpc>
              <a:spcBef>
                <a:spcPts val="1200"/>
              </a:spcBef>
              <a:buSzPct val="75000"/>
              <a:buFontTx/>
              <a:buChar char="▪"/>
              <a:defRPr sz="3600">
                <a:solidFill>
                  <a:srgbClr val="2C3A41"/>
                </a:solidFill>
              </a:defRPr>
            </a:lvl3pPr>
            <a:lvl4pPr marL="2490902" indent="-586094" defTabSz="825418">
              <a:lnSpc>
                <a:spcPct val="100000"/>
              </a:lnSpc>
              <a:spcBef>
                <a:spcPts val="1200"/>
              </a:spcBef>
              <a:buSzPct val="75000"/>
              <a:buFontTx/>
              <a:buChar char="▪"/>
              <a:defRPr sz="3600">
                <a:solidFill>
                  <a:srgbClr val="2C3A41"/>
                </a:solidFill>
              </a:defRPr>
            </a:lvl4pPr>
            <a:lvl5pPr marL="3125840" indent="-586094" defTabSz="825418">
              <a:lnSpc>
                <a:spcPct val="100000"/>
              </a:lnSpc>
              <a:spcBef>
                <a:spcPts val="1200"/>
              </a:spcBef>
              <a:buSzPct val="75000"/>
              <a:buFontTx/>
              <a:buChar char="▪"/>
              <a:defRPr sz="3600">
                <a:solidFill>
                  <a:srgbClr val="2C3A41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575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87950" y="12946713"/>
            <a:ext cx="2065276" cy="216962"/>
          </a:xfrm>
          <a:prstGeom prst="rect">
            <a:avLst/>
          </a:prstGeom>
          <a:ln w="12700">
            <a:miter lim="400000"/>
          </a:ln>
        </p:spPr>
      </p:pic>
      <p:sp>
        <p:nvSpPr>
          <p:cNvPr id="57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7036946" y="12481875"/>
            <a:ext cx="438256" cy="461661"/>
          </a:xfrm>
          <a:prstGeom prst="rect">
            <a:avLst/>
          </a:prstGeom>
        </p:spPr>
        <p:txBody>
          <a:bodyPr lIns="45718" tIns="45718" rIns="45718" bIns="45718"/>
          <a:lstStyle>
            <a:lvl1pPr algn="r">
              <a:defRPr sz="2400" b="1" spc="-80">
                <a:solidFill>
                  <a:srgbClr val="53585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7292289"/>
      </p:ext>
    </p:extLst>
  </p:cSld>
  <p:clrMapOvr>
    <a:masterClrMapping/>
  </p:clrMapOvr>
  <p:transition spd="med"/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side text">
    <p:bg>
      <p:bgPr>
        <a:solidFill>
          <a:schemeClr val="accent5">
            <a:hueOff val="-2113043"/>
            <a:satOff val="-100000"/>
            <a:lumOff val="9019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584001" y="3303555"/>
            <a:ext cx="9059622" cy="1709630"/>
          </a:xfrm>
          <a:prstGeom prst="rect">
            <a:avLst/>
          </a:prstGeom>
        </p:spPr>
        <p:txBody>
          <a:bodyPr anchor="t"/>
          <a:lstStyle>
            <a:lvl1pPr defTabSz="825418">
              <a:lnSpc>
                <a:spcPct val="90000"/>
              </a:lnSpc>
              <a:defRPr sz="6400" spc="-160"/>
            </a:lvl1pPr>
          </a:lstStyle>
          <a:p>
            <a:r>
              <a:t>Slide Title</a:t>
            </a:r>
          </a:p>
        </p:txBody>
      </p:sp>
      <p:sp>
        <p:nvSpPr>
          <p:cNvPr id="58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1228830" y="3303558"/>
            <a:ext cx="11695972" cy="8280004"/>
          </a:xfrm>
          <a:prstGeom prst="rect">
            <a:avLst/>
          </a:prstGeom>
        </p:spPr>
        <p:txBody>
          <a:bodyPr/>
          <a:lstStyle>
            <a:lvl1pPr marL="586046" indent="-586046" defTabSz="825418">
              <a:lnSpc>
                <a:spcPct val="100000"/>
              </a:lnSpc>
              <a:spcBef>
                <a:spcPts val="1200"/>
              </a:spcBef>
              <a:buSzPct val="75000"/>
              <a:buFontTx/>
              <a:buChar char="▪"/>
              <a:defRPr sz="3600">
                <a:solidFill>
                  <a:srgbClr val="2C3A41"/>
                </a:solidFill>
              </a:defRPr>
            </a:lvl1pPr>
            <a:lvl2pPr marL="1221030" indent="-586094" defTabSz="825418">
              <a:lnSpc>
                <a:spcPct val="100000"/>
              </a:lnSpc>
              <a:spcBef>
                <a:spcPts val="1200"/>
              </a:spcBef>
              <a:buSzPct val="75000"/>
              <a:buFontTx/>
              <a:buChar char="▪"/>
              <a:defRPr sz="3600">
                <a:solidFill>
                  <a:srgbClr val="2C3A41"/>
                </a:solidFill>
              </a:defRPr>
            </a:lvl2pPr>
            <a:lvl3pPr marL="1855964" indent="-586094" defTabSz="825418">
              <a:lnSpc>
                <a:spcPct val="100000"/>
              </a:lnSpc>
              <a:spcBef>
                <a:spcPts val="1200"/>
              </a:spcBef>
              <a:buSzPct val="75000"/>
              <a:buFontTx/>
              <a:buChar char="▪"/>
              <a:defRPr sz="3600">
                <a:solidFill>
                  <a:srgbClr val="2C3A41"/>
                </a:solidFill>
              </a:defRPr>
            </a:lvl3pPr>
            <a:lvl4pPr marL="2490902" indent="-586094" defTabSz="825418">
              <a:lnSpc>
                <a:spcPct val="100000"/>
              </a:lnSpc>
              <a:spcBef>
                <a:spcPts val="1200"/>
              </a:spcBef>
              <a:buSzPct val="75000"/>
              <a:buFontTx/>
              <a:buChar char="▪"/>
              <a:defRPr sz="3600">
                <a:solidFill>
                  <a:srgbClr val="2C3A41"/>
                </a:solidFill>
              </a:defRPr>
            </a:lvl4pPr>
            <a:lvl5pPr marL="3125840" indent="-586094" defTabSz="825418">
              <a:lnSpc>
                <a:spcPct val="100000"/>
              </a:lnSpc>
              <a:spcBef>
                <a:spcPts val="1200"/>
              </a:spcBef>
              <a:buSzPct val="75000"/>
              <a:buFontTx/>
              <a:buChar char="▪"/>
              <a:defRPr sz="3600">
                <a:solidFill>
                  <a:srgbClr val="2C3A41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585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87950" y="12946713"/>
            <a:ext cx="2065276" cy="216962"/>
          </a:xfrm>
          <a:prstGeom prst="rect">
            <a:avLst/>
          </a:prstGeom>
          <a:ln w="12700">
            <a:miter lim="400000"/>
          </a:ln>
        </p:spPr>
      </p:pic>
      <p:sp>
        <p:nvSpPr>
          <p:cNvPr id="58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7036946" y="12481875"/>
            <a:ext cx="438256" cy="461661"/>
          </a:xfrm>
          <a:prstGeom prst="rect">
            <a:avLst/>
          </a:prstGeom>
        </p:spPr>
        <p:txBody>
          <a:bodyPr lIns="45718" tIns="45718" rIns="45718" bIns="45718"/>
          <a:lstStyle>
            <a:lvl1pPr algn="r">
              <a:defRPr sz="2400" b="1" spc="-80">
                <a:solidFill>
                  <a:srgbClr val="53585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13153449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743DD-1C7E-BF98-9FB0-98732D942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1958400"/>
            <a:ext cx="20728800" cy="1425600"/>
          </a:xfrm>
        </p:spPr>
        <p:txBody>
          <a:bodyPr lIns="0" tIns="0" rIns="0" bIns="0"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5CAC3E-D273-8D7A-6998-BA7247B5E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15C3A-03EB-F44E-AF21-A5C71E373AA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59FD29E-3DD9-BA5B-2F7D-87A87A00F3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15200" y="892800"/>
            <a:ext cx="11275200" cy="4320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ts val="2400"/>
              </a:lnSpc>
              <a:buNone/>
              <a:defRPr sz="2000" b="1" i="0" spc="30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65C3CF2-2994-4E48-87A9-B524401D7E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996000" y="12700800"/>
            <a:ext cx="1495200" cy="151200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2421602-E917-A82E-A456-B145976D5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7600" y="3693600"/>
            <a:ext cx="9856800" cy="8128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24A9147-9996-3D7F-40EA-C0CAAFB5863A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12700800" y="3693600"/>
            <a:ext cx="9856800" cy="8128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4594542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mage Right">
    <p:bg>
      <p:bgPr>
        <a:solidFill>
          <a:schemeClr val="accent5">
            <a:hueOff val="-2113043"/>
            <a:satOff val="-100000"/>
            <a:lumOff val="9019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Picture Placeholder 3"/>
          <p:cNvSpPr>
            <a:spLocks noGrp="1"/>
          </p:cNvSpPr>
          <p:nvPr>
            <p:ph type="pic" idx="21"/>
          </p:nvPr>
        </p:nvSpPr>
        <p:spPr>
          <a:xfrm>
            <a:off x="14512432" y="0"/>
            <a:ext cx="9880584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94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584001" y="1964540"/>
            <a:ext cx="11034722" cy="1709632"/>
          </a:xfrm>
          <a:prstGeom prst="rect">
            <a:avLst/>
          </a:prstGeom>
        </p:spPr>
        <p:txBody>
          <a:bodyPr anchor="t"/>
          <a:lstStyle>
            <a:lvl1pPr defTabSz="825418">
              <a:lnSpc>
                <a:spcPct val="90000"/>
              </a:lnSpc>
              <a:defRPr sz="6400" spc="-160"/>
            </a:lvl1pPr>
          </a:lstStyle>
          <a:p>
            <a:r>
              <a:t>Slide Title</a:t>
            </a:r>
          </a:p>
        </p:txBody>
      </p:sp>
      <p:sp>
        <p:nvSpPr>
          <p:cNvPr id="59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584001" y="3938835"/>
            <a:ext cx="11034722" cy="8280006"/>
          </a:xfrm>
          <a:prstGeom prst="rect">
            <a:avLst/>
          </a:prstGeom>
        </p:spPr>
        <p:txBody>
          <a:bodyPr/>
          <a:lstStyle>
            <a:lvl1pPr marL="586046" indent="-586046" defTabSz="825418">
              <a:lnSpc>
                <a:spcPct val="100000"/>
              </a:lnSpc>
              <a:spcBef>
                <a:spcPts val="1200"/>
              </a:spcBef>
              <a:buSzPct val="75000"/>
              <a:buFontTx/>
              <a:buChar char="▪"/>
              <a:defRPr sz="3600">
                <a:solidFill>
                  <a:srgbClr val="2C3A41"/>
                </a:solidFill>
              </a:defRPr>
            </a:lvl1pPr>
            <a:lvl2pPr marL="1221030" indent="-586094" defTabSz="825418">
              <a:lnSpc>
                <a:spcPct val="100000"/>
              </a:lnSpc>
              <a:spcBef>
                <a:spcPts val="1200"/>
              </a:spcBef>
              <a:buSzPct val="75000"/>
              <a:buFontTx/>
              <a:buChar char="▪"/>
              <a:defRPr sz="3600">
                <a:solidFill>
                  <a:srgbClr val="2C3A41"/>
                </a:solidFill>
              </a:defRPr>
            </a:lvl2pPr>
            <a:lvl3pPr marL="1855964" indent="-586094" defTabSz="825418">
              <a:lnSpc>
                <a:spcPct val="100000"/>
              </a:lnSpc>
              <a:spcBef>
                <a:spcPts val="1200"/>
              </a:spcBef>
              <a:buSzPct val="75000"/>
              <a:buFontTx/>
              <a:buChar char="▪"/>
              <a:defRPr sz="3600">
                <a:solidFill>
                  <a:srgbClr val="2C3A41"/>
                </a:solidFill>
              </a:defRPr>
            </a:lvl3pPr>
            <a:lvl4pPr marL="2490902" indent="-586094" defTabSz="825418">
              <a:lnSpc>
                <a:spcPct val="100000"/>
              </a:lnSpc>
              <a:spcBef>
                <a:spcPts val="1200"/>
              </a:spcBef>
              <a:buSzPct val="75000"/>
              <a:buFontTx/>
              <a:buChar char="▪"/>
              <a:defRPr sz="3600">
                <a:solidFill>
                  <a:srgbClr val="2C3A41"/>
                </a:solidFill>
              </a:defRPr>
            </a:lvl4pPr>
            <a:lvl5pPr marL="3125840" indent="-586094" defTabSz="825418">
              <a:lnSpc>
                <a:spcPct val="100000"/>
              </a:lnSpc>
              <a:spcBef>
                <a:spcPts val="1200"/>
              </a:spcBef>
              <a:buSzPct val="75000"/>
              <a:buFontTx/>
              <a:buChar char="▪"/>
              <a:defRPr sz="3600">
                <a:solidFill>
                  <a:srgbClr val="2C3A41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6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1583998" y="809712"/>
            <a:ext cx="11034728" cy="950400"/>
          </a:xfrm>
          <a:prstGeom prst="rect">
            <a:avLst/>
          </a:prstGeom>
        </p:spPr>
        <p:txBody>
          <a:bodyPr anchor="b"/>
          <a:lstStyle>
            <a:lvl1pPr marL="0" indent="0" defTabSz="825418">
              <a:lnSpc>
                <a:spcPct val="100000"/>
              </a:lnSpc>
              <a:buClrTx/>
              <a:buSzTx/>
              <a:buFontTx/>
              <a:buNone/>
              <a:defRPr sz="2000" b="1" cap="all" spc="4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</a:lstStyle>
          <a:p>
            <a:r>
              <a:t>Label</a:t>
            </a:r>
          </a:p>
        </p:txBody>
      </p:sp>
      <p:sp>
        <p:nvSpPr>
          <p:cNvPr id="59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7036946" y="12481875"/>
            <a:ext cx="438256" cy="461661"/>
          </a:xfrm>
          <a:prstGeom prst="rect">
            <a:avLst/>
          </a:prstGeom>
        </p:spPr>
        <p:txBody>
          <a:bodyPr lIns="45718" tIns="45718" rIns="45718" bIns="45718"/>
          <a:lstStyle>
            <a:lvl1pPr algn="r">
              <a:defRPr sz="2400" b="1" spc="-80">
                <a:solidFill>
                  <a:srgbClr val="53585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120539"/>
      </p:ext>
    </p:extLst>
  </p:cSld>
  <p:clrMapOvr>
    <a:masterClrMapping/>
  </p:clrMapOvr>
  <p:transition spd="med"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mage Left">
    <p:bg>
      <p:bgPr>
        <a:solidFill>
          <a:schemeClr val="accent5">
            <a:hueOff val="-2113043"/>
            <a:satOff val="-100000"/>
            <a:lumOff val="9019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Picture Placeholder 3"/>
          <p:cNvSpPr>
            <a:spLocks noGrp="1"/>
          </p:cNvSpPr>
          <p:nvPr>
            <p:ph type="pic" idx="21"/>
          </p:nvPr>
        </p:nvSpPr>
        <p:spPr>
          <a:xfrm>
            <a:off x="0" y="0"/>
            <a:ext cx="988058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05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1422943" y="1964540"/>
            <a:ext cx="11034726" cy="1709632"/>
          </a:xfrm>
          <a:prstGeom prst="rect">
            <a:avLst/>
          </a:prstGeom>
        </p:spPr>
        <p:txBody>
          <a:bodyPr anchor="t"/>
          <a:lstStyle>
            <a:lvl1pPr defTabSz="825418">
              <a:lnSpc>
                <a:spcPct val="90000"/>
              </a:lnSpc>
              <a:defRPr sz="6400" spc="-160"/>
            </a:lvl1pPr>
          </a:lstStyle>
          <a:p>
            <a:r>
              <a:t>Slide Title</a:t>
            </a:r>
          </a:p>
        </p:txBody>
      </p:sp>
      <p:sp>
        <p:nvSpPr>
          <p:cNvPr id="60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1422943" y="3938835"/>
            <a:ext cx="11034726" cy="8280006"/>
          </a:xfrm>
          <a:prstGeom prst="rect">
            <a:avLst/>
          </a:prstGeom>
        </p:spPr>
        <p:txBody>
          <a:bodyPr/>
          <a:lstStyle>
            <a:lvl1pPr marL="586046" indent="-586046" defTabSz="825418">
              <a:lnSpc>
                <a:spcPct val="100000"/>
              </a:lnSpc>
              <a:spcBef>
                <a:spcPts val="1200"/>
              </a:spcBef>
              <a:buSzPct val="75000"/>
              <a:buFontTx/>
              <a:buChar char="▪"/>
              <a:defRPr sz="3600">
                <a:solidFill>
                  <a:srgbClr val="2C3A41"/>
                </a:solidFill>
              </a:defRPr>
            </a:lvl1pPr>
            <a:lvl2pPr marL="1221030" indent="-586094" defTabSz="825418">
              <a:lnSpc>
                <a:spcPct val="100000"/>
              </a:lnSpc>
              <a:spcBef>
                <a:spcPts val="1200"/>
              </a:spcBef>
              <a:buSzPct val="75000"/>
              <a:buFontTx/>
              <a:buChar char="▪"/>
              <a:defRPr sz="3600">
                <a:solidFill>
                  <a:srgbClr val="2C3A41"/>
                </a:solidFill>
              </a:defRPr>
            </a:lvl2pPr>
            <a:lvl3pPr marL="1855964" indent="-586094" defTabSz="825418">
              <a:lnSpc>
                <a:spcPct val="100000"/>
              </a:lnSpc>
              <a:spcBef>
                <a:spcPts val="1200"/>
              </a:spcBef>
              <a:buSzPct val="75000"/>
              <a:buFontTx/>
              <a:buChar char="▪"/>
              <a:defRPr sz="3600">
                <a:solidFill>
                  <a:srgbClr val="2C3A41"/>
                </a:solidFill>
              </a:defRPr>
            </a:lvl3pPr>
            <a:lvl4pPr marL="2490902" indent="-586094" defTabSz="825418">
              <a:lnSpc>
                <a:spcPct val="100000"/>
              </a:lnSpc>
              <a:spcBef>
                <a:spcPts val="1200"/>
              </a:spcBef>
              <a:buSzPct val="75000"/>
              <a:buFontTx/>
              <a:buChar char="▪"/>
              <a:defRPr sz="3600">
                <a:solidFill>
                  <a:srgbClr val="2C3A41"/>
                </a:solidFill>
              </a:defRPr>
            </a:lvl4pPr>
            <a:lvl5pPr marL="3125840" indent="-586094" defTabSz="825418">
              <a:lnSpc>
                <a:spcPct val="100000"/>
              </a:lnSpc>
              <a:spcBef>
                <a:spcPts val="1200"/>
              </a:spcBef>
              <a:buSzPct val="75000"/>
              <a:buFontTx/>
              <a:buChar char="▪"/>
              <a:defRPr sz="3600">
                <a:solidFill>
                  <a:srgbClr val="2C3A41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07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11422943" y="809712"/>
            <a:ext cx="11034726" cy="950400"/>
          </a:xfrm>
          <a:prstGeom prst="rect">
            <a:avLst/>
          </a:prstGeom>
        </p:spPr>
        <p:txBody>
          <a:bodyPr anchor="b"/>
          <a:lstStyle>
            <a:lvl1pPr marL="0" indent="0" defTabSz="825418">
              <a:lnSpc>
                <a:spcPct val="100000"/>
              </a:lnSpc>
              <a:buClrTx/>
              <a:buSzTx/>
              <a:buFontTx/>
              <a:buNone/>
              <a:defRPr sz="2000" b="1" cap="all" spc="4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</a:lstStyle>
          <a:p>
            <a:r>
              <a:t>Label</a:t>
            </a:r>
          </a:p>
        </p:txBody>
      </p:sp>
      <p:pic>
        <p:nvPicPr>
          <p:cNvPr id="608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87950" y="12946713"/>
            <a:ext cx="2065276" cy="216962"/>
          </a:xfrm>
          <a:prstGeom prst="rect">
            <a:avLst/>
          </a:prstGeom>
          <a:ln w="12700">
            <a:miter lim="400000"/>
          </a:ln>
        </p:spPr>
      </p:pic>
      <p:sp>
        <p:nvSpPr>
          <p:cNvPr id="60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7036946" y="12481875"/>
            <a:ext cx="438256" cy="461661"/>
          </a:xfrm>
          <a:prstGeom prst="rect">
            <a:avLst/>
          </a:prstGeom>
        </p:spPr>
        <p:txBody>
          <a:bodyPr lIns="45718" tIns="45718" rIns="45718" bIns="45718"/>
          <a:lstStyle>
            <a:lvl1pPr algn="r">
              <a:defRPr sz="2400" b="1" spc="-80">
                <a:solidFill>
                  <a:srgbClr val="53585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1228749"/>
      </p:ext>
    </p:extLst>
  </p:cSld>
  <p:clrMapOvr>
    <a:masterClrMapping/>
  </p:clrMapOvr>
  <p:transition spd="med"/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hank you">
    <p:bg>
      <p:bgPr>
        <a:solidFill>
          <a:srgbClr val="2C3A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Rectangle 1"/>
          <p:cNvSpPr/>
          <p:nvPr/>
        </p:nvSpPr>
        <p:spPr>
          <a:xfrm>
            <a:off x="10646132" y="0"/>
            <a:ext cx="6717604" cy="13716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91438" rIns="91438" anchor="ctr"/>
          <a:lstStyle/>
          <a:p>
            <a:pPr algn="ctr" defTabSz="1650832">
              <a:defRPr>
                <a:solidFill>
                  <a:schemeClr val="accent5">
                    <a:hueOff val="-2113043"/>
                    <a:satOff val="-100000"/>
                    <a:lumOff val="9019"/>
                  </a:schemeClr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sz="4800"/>
          </a:p>
        </p:txBody>
      </p:sp>
      <p:sp>
        <p:nvSpPr>
          <p:cNvPr id="617" name="Rectangle 10"/>
          <p:cNvSpPr/>
          <p:nvPr/>
        </p:nvSpPr>
        <p:spPr>
          <a:xfrm>
            <a:off x="10646132" y="0"/>
            <a:ext cx="6717604" cy="13716000"/>
          </a:xfrm>
          <a:prstGeom prst="rect">
            <a:avLst/>
          </a:prstGeom>
          <a:solidFill>
            <a:srgbClr val="000000">
              <a:alpha val="20000"/>
            </a:srgbClr>
          </a:solidFill>
          <a:ln w="12700">
            <a:miter lim="400000"/>
          </a:ln>
        </p:spPr>
        <p:txBody>
          <a:bodyPr lIns="91438" rIns="91438" anchor="ctr"/>
          <a:lstStyle/>
          <a:p>
            <a:pPr algn="ctr" defTabSz="1650832">
              <a:defRPr>
                <a:solidFill>
                  <a:schemeClr val="accent5">
                    <a:hueOff val="-2113043"/>
                    <a:satOff val="-100000"/>
                    <a:lumOff val="9019"/>
                  </a:schemeClr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sz="4800"/>
          </a:p>
        </p:txBody>
      </p:sp>
      <p:sp>
        <p:nvSpPr>
          <p:cNvPr id="618" name="TextBox 8"/>
          <p:cNvSpPr txBox="1"/>
          <p:nvPr/>
        </p:nvSpPr>
        <p:spPr>
          <a:xfrm>
            <a:off x="2562400" y="5796175"/>
            <a:ext cx="19327892" cy="2123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 marL="342865" indent="-342865" defTabSz="457154">
              <a:defRPr sz="6900" b="1" spc="-40">
                <a:solidFill>
                  <a:srgbClr val="F2D2BB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</a:lstStyle>
          <a:p>
            <a:r>
              <a:rPr sz="13800"/>
              <a:t>Thank You!</a:t>
            </a:r>
          </a:p>
        </p:txBody>
      </p:sp>
      <p:pic>
        <p:nvPicPr>
          <p:cNvPr id="619" name="Picture 6" descr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28383" y="12101454"/>
            <a:ext cx="3236914" cy="340044"/>
          </a:xfrm>
          <a:prstGeom prst="rect">
            <a:avLst/>
          </a:prstGeom>
          <a:ln w="12700">
            <a:miter lim="400000"/>
          </a:ln>
        </p:spPr>
      </p:pic>
      <p:sp>
        <p:nvSpPr>
          <p:cNvPr id="6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7036946" y="12481875"/>
            <a:ext cx="438256" cy="461661"/>
          </a:xfrm>
          <a:prstGeom prst="rect">
            <a:avLst/>
          </a:prstGeom>
        </p:spPr>
        <p:txBody>
          <a:bodyPr lIns="45718" tIns="45718" rIns="45718" bIns="45718"/>
          <a:lstStyle>
            <a:lvl1pPr algn="r">
              <a:defRPr sz="2400" b="1" spc="-80">
                <a:solidFill>
                  <a:srgbClr val="53585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4014862"/>
      </p:ext>
    </p:extLst>
  </p:cSld>
  <p:clrMapOvr>
    <a:masterClrMapping/>
  </p:clrMapOvr>
  <p:transition spd="med"/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hank you">
    <p:bg>
      <p:bgPr>
        <a:solidFill>
          <a:srgbClr val="2C3A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Rectangle 1"/>
          <p:cNvSpPr/>
          <p:nvPr/>
        </p:nvSpPr>
        <p:spPr>
          <a:xfrm>
            <a:off x="10646132" y="0"/>
            <a:ext cx="6717604" cy="13716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91438" rIns="91438" anchor="ctr"/>
          <a:lstStyle/>
          <a:p>
            <a:pPr algn="ctr" defTabSz="1650832">
              <a:defRPr>
                <a:solidFill>
                  <a:schemeClr val="accent5">
                    <a:hueOff val="-2113043"/>
                    <a:satOff val="-100000"/>
                    <a:lumOff val="9019"/>
                  </a:schemeClr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sz="4800"/>
          </a:p>
        </p:txBody>
      </p:sp>
      <p:sp>
        <p:nvSpPr>
          <p:cNvPr id="628" name="Rectangle 10"/>
          <p:cNvSpPr/>
          <p:nvPr/>
        </p:nvSpPr>
        <p:spPr>
          <a:xfrm>
            <a:off x="10646132" y="0"/>
            <a:ext cx="6717604" cy="13716000"/>
          </a:xfrm>
          <a:prstGeom prst="rect">
            <a:avLst/>
          </a:prstGeom>
          <a:solidFill>
            <a:srgbClr val="000000">
              <a:alpha val="20000"/>
            </a:srgbClr>
          </a:solidFill>
          <a:ln w="12700">
            <a:miter lim="400000"/>
          </a:ln>
        </p:spPr>
        <p:txBody>
          <a:bodyPr lIns="91438" rIns="91438" anchor="ctr"/>
          <a:lstStyle/>
          <a:p>
            <a:pPr algn="ctr" defTabSz="1650832">
              <a:defRPr>
                <a:solidFill>
                  <a:schemeClr val="accent5">
                    <a:hueOff val="-2113043"/>
                    <a:satOff val="-100000"/>
                    <a:lumOff val="9019"/>
                  </a:schemeClr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sz="4800"/>
          </a:p>
        </p:txBody>
      </p:sp>
      <p:sp>
        <p:nvSpPr>
          <p:cNvPr id="629" name="TextBox 8"/>
          <p:cNvSpPr txBox="1"/>
          <p:nvPr/>
        </p:nvSpPr>
        <p:spPr>
          <a:xfrm>
            <a:off x="2562400" y="5135349"/>
            <a:ext cx="19327892" cy="2123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 marL="342865" indent="-342865" defTabSz="457154">
              <a:defRPr sz="6900" b="1" spc="-40">
                <a:solidFill>
                  <a:srgbClr val="F2D2BB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</a:lstStyle>
          <a:p>
            <a:r>
              <a:rPr sz="13800"/>
              <a:t>Thank You!</a:t>
            </a:r>
          </a:p>
        </p:txBody>
      </p:sp>
      <p:pic>
        <p:nvPicPr>
          <p:cNvPr id="630" name="Picture 6" descr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28383" y="12101454"/>
            <a:ext cx="3236914" cy="340044"/>
          </a:xfrm>
          <a:prstGeom prst="rect">
            <a:avLst/>
          </a:prstGeom>
          <a:ln w="12700">
            <a:miter lim="400000"/>
          </a:ln>
        </p:spPr>
      </p:pic>
      <p:sp>
        <p:nvSpPr>
          <p:cNvPr id="631" name="TextBox 7"/>
          <p:cNvSpPr txBox="1"/>
          <p:nvPr/>
        </p:nvSpPr>
        <p:spPr>
          <a:xfrm>
            <a:off x="2562400" y="7597130"/>
            <a:ext cx="19327892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marL="342865" indent="-342865" defTabSz="457154">
              <a:defRPr sz="2400" spc="-40">
                <a:solidFill>
                  <a:srgbClr val="F2D2BB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rPr sz="4800"/>
              <a:t>Any questions?</a:t>
            </a:r>
          </a:p>
        </p:txBody>
      </p:sp>
      <p:sp>
        <p:nvSpPr>
          <p:cNvPr id="63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7036946" y="12481875"/>
            <a:ext cx="438256" cy="461661"/>
          </a:xfrm>
          <a:prstGeom prst="rect">
            <a:avLst/>
          </a:prstGeom>
        </p:spPr>
        <p:txBody>
          <a:bodyPr lIns="45718" tIns="45718" rIns="45718" bIns="45718"/>
          <a:lstStyle>
            <a:lvl1pPr algn="r">
              <a:defRPr sz="2400" b="1" spc="-80">
                <a:solidFill>
                  <a:srgbClr val="53585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8495449"/>
      </p:ext>
    </p:extLst>
  </p:cSld>
  <p:clrMapOvr>
    <a:masterClrMapping/>
  </p:clrMapOvr>
  <p:transition spd="med"/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hank you">
    <p:bg>
      <p:bgPr>
        <a:solidFill>
          <a:srgbClr val="2C3A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Rectangle 1"/>
          <p:cNvSpPr/>
          <p:nvPr/>
        </p:nvSpPr>
        <p:spPr>
          <a:xfrm>
            <a:off x="10646132" y="0"/>
            <a:ext cx="6717604" cy="13716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91438" rIns="91438" anchor="ctr"/>
          <a:lstStyle/>
          <a:p>
            <a:pPr algn="ctr" defTabSz="1650832">
              <a:defRPr>
                <a:solidFill>
                  <a:schemeClr val="accent5">
                    <a:hueOff val="-2113043"/>
                    <a:satOff val="-100000"/>
                    <a:lumOff val="9019"/>
                  </a:schemeClr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sz="4800"/>
          </a:p>
        </p:txBody>
      </p:sp>
      <p:sp>
        <p:nvSpPr>
          <p:cNvPr id="640" name="Rectangle 10"/>
          <p:cNvSpPr/>
          <p:nvPr/>
        </p:nvSpPr>
        <p:spPr>
          <a:xfrm>
            <a:off x="10646132" y="0"/>
            <a:ext cx="6717604" cy="13716000"/>
          </a:xfrm>
          <a:prstGeom prst="rect">
            <a:avLst/>
          </a:prstGeom>
          <a:solidFill>
            <a:srgbClr val="000000">
              <a:alpha val="20000"/>
            </a:srgbClr>
          </a:solidFill>
          <a:ln w="12700">
            <a:miter lim="400000"/>
          </a:ln>
        </p:spPr>
        <p:txBody>
          <a:bodyPr lIns="91438" rIns="91438" anchor="ctr"/>
          <a:lstStyle/>
          <a:p>
            <a:pPr algn="ctr" defTabSz="1650832">
              <a:defRPr>
                <a:solidFill>
                  <a:schemeClr val="accent5">
                    <a:hueOff val="-2113043"/>
                    <a:satOff val="-100000"/>
                    <a:lumOff val="9019"/>
                  </a:schemeClr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sz="4800"/>
          </a:p>
        </p:txBody>
      </p:sp>
      <p:sp>
        <p:nvSpPr>
          <p:cNvPr id="641" name="TextBox 8"/>
          <p:cNvSpPr txBox="1"/>
          <p:nvPr/>
        </p:nvSpPr>
        <p:spPr>
          <a:xfrm>
            <a:off x="2562400" y="5135349"/>
            <a:ext cx="19327892" cy="2123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 marL="342865" indent="-342865" defTabSz="457154">
              <a:defRPr sz="6900" b="1" spc="-40">
                <a:solidFill>
                  <a:srgbClr val="F2D2BB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</a:lstStyle>
          <a:p>
            <a:r>
              <a:rPr sz="13800"/>
              <a:t>Thank You!</a:t>
            </a:r>
          </a:p>
        </p:txBody>
      </p:sp>
      <p:pic>
        <p:nvPicPr>
          <p:cNvPr id="642" name="Picture 6" descr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28383" y="12101454"/>
            <a:ext cx="3236914" cy="340044"/>
          </a:xfrm>
          <a:prstGeom prst="rect">
            <a:avLst/>
          </a:prstGeom>
          <a:ln w="12700">
            <a:miter lim="400000"/>
          </a:ln>
        </p:spPr>
      </p:pic>
      <p:sp>
        <p:nvSpPr>
          <p:cNvPr id="64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336800" y="9483219"/>
            <a:ext cx="13584520" cy="704854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defTabSz="825418">
              <a:lnSpc>
                <a:spcPct val="100000"/>
              </a:lnSpc>
              <a:buClrTx/>
              <a:buSzTx/>
              <a:buFontTx/>
              <a:buNone/>
              <a:defRPr sz="4000">
                <a:solidFill>
                  <a:schemeClr val="accent5">
                    <a:hueOff val="-2113043"/>
                    <a:satOff val="-100000"/>
                    <a:lumOff val="9019"/>
                  </a:schemeClr>
                </a:solidFill>
              </a:defRPr>
            </a:lvl1pPr>
            <a:lvl2pPr marL="0" indent="0" defTabSz="825418">
              <a:lnSpc>
                <a:spcPct val="100000"/>
              </a:lnSpc>
              <a:buClrTx/>
              <a:buSzTx/>
              <a:buFontTx/>
              <a:buNone/>
              <a:defRPr sz="4000">
                <a:solidFill>
                  <a:schemeClr val="accent5">
                    <a:hueOff val="-2113043"/>
                    <a:satOff val="-100000"/>
                    <a:lumOff val="9019"/>
                  </a:schemeClr>
                </a:solidFill>
              </a:defRPr>
            </a:lvl2pPr>
            <a:lvl3pPr marL="0" indent="0" defTabSz="825418">
              <a:lnSpc>
                <a:spcPct val="100000"/>
              </a:lnSpc>
              <a:buClrTx/>
              <a:buSzTx/>
              <a:buFontTx/>
              <a:buNone/>
              <a:defRPr sz="4000">
                <a:solidFill>
                  <a:schemeClr val="accent5">
                    <a:hueOff val="-2113043"/>
                    <a:satOff val="-100000"/>
                    <a:lumOff val="9019"/>
                  </a:schemeClr>
                </a:solidFill>
              </a:defRPr>
            </a:lvl3pPr>
            <a:lvl4pPr marL="0" indent="0" defTabSz="825418">
              <a:lnSpc>
                <a:spcPct val="100000"/>
              </a:lnSpc>
              <a:buClrTx/>
              <a:buSzTx/>
              <a:buFontTx/>
              <a:buNone/>
              <a:defRPr sz="4000">
                <a:solidFill>
                  <a:schemeClr val="accent5">
                    <a:hueOff val="-2113043"/>
                    <a:satOff val="-100000"/>
                    <a:lumOff val="9019"/>
                  </a:schemeClr>
                </a:solidFill>
              </a:defRPr>
            </a:lvl4pPr>
            <a:lvl5pPr marL="0" indent="0" defTabSz="825418">
              <a:lnSpc>
                <a:spcPct val="100000"/>
              </a:lnSpc>
              <a:buClrTx/>
              <a:buSzTx/>
              <a:buFontTx/>
              <a:buNone/>
              <a:defRPr sz="4000">
                <a:solidFill>
                  <a:schemeClr val="accent5">
                    <a:hueOff val="-2113043"/>
                    <a:satOff val="-100000"/>
                    <a:lumOff val="9019"/>
                  </a:schemeClr>
                </a:solidFill>
              </a:defRPr>
            </a:lvl5pPr>
          </a:lstStyle>
          <a:p>
            <a:r>
              <a:t>First name Surname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44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2336800" y="10236251"/>
            <a:ext cx="13584520" cy="704854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defTabSz="825418">
              <a:lnSpc>
                <a:spcPct val="100000"/>
              </a:lnSpc>
              <a:buClrTx/>
              <a:buSzTx/>
              <a:buFontTx/>
              <a:buNone/>
              <a:defRPr sz="2000">
                <a:solidFill>
                  <a:schemeClr val="accent5">
                    <a:hueOff val="-2113043"/>
                    <a:satOff val="-100000"/>
                    <a:lumOff val="9019"/>
                  </a:schemeClr>
                </a:solidFill>
              </a:defRPr>
            </a:lvl1pPr>
          </a:lstStyle>
          <a:p>
            <a:r>
              <a:t>Job Title</a:t>
            </a:r>
          </a:p>
        </p:txBody>
      </p:sp>
      <p:sp>
        <p:nvSpPr>
          <p:cNvPr id="645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2336800" y="11082615"/>
            <a:ext cx="4807712" cy="704854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defTabSz="800652">
              <a:lnSpc>
                <a:spcPct val="100000"/>
              </a:lnSpc>
              <a:spcBef>
                <a:spcPts val="1800"/>
              </a:spcBef>
              <a:buClrTx/>
              <a:buSzTx/>
              <a:buFontTx/>
              <a:buNone/>
              <a:defRPr sz="3400">
                <a:solidFill>
                  <a:srgbClr val="F2D2BB"/>
                </a:solidFill>
              </a:defRPr>
            </a:lvl1pPr>
          </a:lstStyle>
          <a:p>
            <a:r>
              <a:t>mail@Trifork.com</a:t>
            </a:r>
          </a:p>
        </p:txBody>
      </p:sp>
      <p:sp>
        <p:nvSpPr>
          <p:cNvPr id="646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7701281" y="11082615"/>
            <a:ext cx="4807714" cy="704854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defTabSz="800652">
              <a:lnSpc>
                <a:spcPct val="100000"/>
              </a:lnSpc>
              <a:spcBef>
                <a:spcPts val="1800"/>
              </a:spcBef>
              <a:buClrTx/>
              <a:buSzTx/>
              <a:buFontTx/>
              <a:buNone/>
              <a:defRPr sz="3400">
                <a:solidFill>
                  <a:srgbClr val="F2D2BB"/>
                </a:solidFill>
              </a:defRPr>
            </a:lvl1pPr>
          </a:lstStyle>
          <a:p>
            <a:r>
              <a:t>+45 1234 5678</a:t>
            </a:r>
          </a:p>
        </p:txBody>
      </p:sp>
      <p:sp>
        <p:nvSpPr>
          <p:cNvPr id="64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7036946" y="12481875"/>
            <a:ext cx="438256" cy="461661"/>
          </a:xfrm>
          <a:prstGeom prst="rect">
            <a:avLst/>
          </a:prstGeom>
        </p:spPr>
        <p:txBody>
          <a:bodyPr lIns="45718" tIns="45718" rIns="45718" bIns="45718"/>
          <a:lstStyle>
            <a:lvl1pPr algn="r">
              <a:defRPr sz="2400" b="1" spc="-80">
                <a:solidFill>
                  <a:srgbClr val="53585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9252950"/>
      </p:ext>
    </p:extLst>
  </p:cSld>
  <p:clrMapOvr>
    <a:masterClrMapping/>
  </p:clrMapOvr>
  <p:transition spd="med"/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CASE">
    <p:bg>
      <p:bgPr>
        <a:solidFill>
          <a:schemeClr val="accent5">
            <a:hueOff val="-2113043"/>
            <a:satOff val="-100000"/>
            <a:lumOff val="9019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584001" y="3259941"/>
            <a:ext cx="10609594" cy="1709630"/>
          </a:xfrm>
          <a:prstGeom prst="rect">
            <a:avLst/>
          </a:prstGeom>
        </p:spPr>
        <p:txBody>
          <a:bodyPr anchor="t"/>
          <a:lstStyle>
            <a:lvl1pPr defTabSz="825418">
              <a:lnSpc>
                <a:spcPct val="90000"/>
              </a:lnSpc>
              <a:defRPr sz="6400" spc="-160"/>
            </a:lvl1pPr>
          </a:lstStyle>
          <a:p>
            <a:r>
              <a:t>Slide Title</a:t>
            </a:r>
          </a:p>
        </p:txBody>
      </p:sp>
      <p:sp>
        <p:nvSpPr>
          <p:cNvPr id="65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84001" y="5520345"/>
            <a:ext cx="10609594" cy="5404726"/>
          </a:xfrm>
          <a:prstGeom prst="rect">
            <a:avLst/>
          </a:prstGeom>
        </p:spPr>
        <p:txBody>
          <a:bodyPr/>
          <a:lstStyle>
            <a:lvl1pPr marL="586046" indent="-586046" defTabSz="825418">
              <a:lnSpc>
                <a:spcPct val="100000"/>
              </a:lnSpc>
              <a:spcBef>
                <a:spcPts val="2400"/>
              </a:spcBef>
              <a:buSzPct val="75000"/>
              <a:buFontTx/>
              <a:buChar char="▪"/>
              <a:defRPr sz="3600">
                <a:solidFill>
                  <a:srgbClr val="415663"/>
                </a:solidFill>
              </a:defRPr>
            </a:lvl1pPr>
            <a:lvl2pPr marL="1221030" indent="-586094" defTabSz="825418">
              <a:lnSpc>
                <a:spcPct val="100000"/>
              </a:lnSpc>
              <a:spcBef>
                <a:spcPts val="2400"/>
              </a:spcBef>
              <a:buSzPct val="75000"/>
              <a:buFontTx/>
              <a:buChar char="▪"/>
              <a:defRPr sz="3600">
                <a:solidFill>
                  <a:srgbClr val="415663"/>
                </a:solidFill>
              </a:defRPr>
            </a:lvl2pPr>
            <a:lvl3pPr marL="1855964" indent="-586094" defTabSz="825418">
              <a:lnSpc>
                <a:spcPct val="100000"/>
              </a:lnSpc>
              <a:spcBef>
                <a:spcPts val="2400"/>
              </a:spcBef>
              <a:buSzPct val="75000"/>
              <a:buFontTx/>
              <a:buChar char="▪"/>
              <a:defRPr sz="3600">
                <a:solidFill>
                  <a:srgbClr val="415663"/>
                </a:solidFill>
              </a:defRPr>
            </a:lvl3pPr>
            <a:lvl4pPr marL="2490902" indent="-586094" defTabSz="825418">
              <a:lnSpc>
                <a:spcPct val="100000"/>
              </a:lnSpc>
              <a:spcBef>
                <a:spcPts val="2400"/>
              </a:spcBef>
              <a:buSzPct val="75000"/>
              <a:buFontTx/>
              <a:buChar char="▪"/>
              <a:defRPr sz="3600">
                <a:solidFill>
                  <a:srgbClr val="415663"/>
                </a:solidFill>
              </a:defRPr>
            </a:lvl4pPr>
            <a:lvl5pPr marL="3125840" indent="-586094" defTabSz="825418">
              <a:lnSpc>
                <a:spcPct val="100000"/>
              </a:lnSpc>
              <a:spcBef>
                <a:spcPts val="2400"/>
              </a:spcBef>
              <a:buSzPct val="75000"/>
              <a:buFontTx/>
              <a:buChar char="▪"/>
              <a:defRPr sz="3600">
                <a:solidFill>
                  <a:srgbClr val="415663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656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87950" y="12946713"/>
            <a:ext cx="2065276" cy="216962"/>
          </a:xfrm>
          <a:prstGeom prst="rect">
            <a:avLst/>
          </a:prstGeom>
          <a:ln w="12700">
            <a:miter lim="400000"/>
          </a:ln>
        </p:spPr>
      </p:pic>
      <p:sp>
        <p:nvSpPr>
          <p:cNvPr id="65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7036946" y="12481875"/>
            <a:ext cx="438256" cy="461661"/>
          </a:xfrm>
          <a:prstGeom prst="rect">
            <a:avLst/>
          </a:prstGeom>
        </p:spPr>
        <p:txBody>
          <a:bodyPr lIns="45718" tIns="45718" rIns="45718" bIns="45718"/>
          <a:lstStyle>
            <a:lvl1pPr algn="r">
              <a:defRPr sz="2400" b="1" spc="-80">
                <a:solidFill>
                  <a:srgbClr val="53585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8624372"/>
      </p:ext>
    </p:extLst>
  </p:cSld>
  <p:clrMapOvr>
    <a:masterClrMapping/>
  </p:clrMapOvr>
  <p:transition spd="med"/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ASE QUOTE">
    <p:bg>
      <p:bgPr>
        <a:solidFill>
          <a:schemeClr val="accent5">
            <a:hueOff val="-2113043"/>
            <a:satOff val="-100000"/>
            <a:lumOff val="9019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Maecenas faucibus mollis interdum. Cum sociis natoque penatibus et magnis dis parturient montes, nascetur ridiculus mus."/>
          <p:cNvSpPr txBox="1">
            <a:spLocks noGrp="1"/>
          </p:cNvSpPr>
          <p:nvPr>
            <p:ph type="title" hasCustomPrompt="1"/>
          </p:nvPr>
        </p:nvSpPr>
        <p:spPr>
          <a:xfrm>
            <a:off x="3121250" y="3107541"/>
            <a:ext cx="17207588" cy="5807866"/>
          </a:xfrm>
          <a:prstGeom prst="rect">
            <a:avLst/>
          </a:prstGeom>
        </p:spPr>
        <p:txBody>
          <a:bodyPr anchor="b"/>
          <a:lstStyle>
            <a:lvl1pPr defTabSz="825418">
              <a:lnSpc>
                <a:spcPct val="95000"/>
              </a:lnSpc>
              <a:defRPr sz="5600" spc="-160"/>
            </a:lvl1pPr>
          </a:lstStyle>
          <a:p>
            <a:r>
              <a:t>Maecenas faucibus mollis interdum. Cum sociis natoque penatibus et magnis dis parturient montes, nascetur ridiculus mus.</a:t>
            </a:r>
          </a:p>
        </p:txBody>
      </p:sp>
      <p:sp>
        <p:nvSpPr>
          <p:cNvPr id="66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158249" y="10300044"/>
            <a:ext cx="10609594" cy="918004"/>
          </a:xfrm>
          <a:prstGeom prst="rect">
            <a:avLst/>
          </a:prstGeom>
        </p:spPr>
        <p:txBody>
          <a:bodyPr/>
          <a:lstStyle>
            <a:lvl1pPr marL="0" indent="0" defTabSz="825418">
              <a:lnSpc>
                <a:spcPct val="100000"/>
              </a:lnSpc>
              <a:spcBef>
                <a:spcPts val="2400"/>
              </a:spcBef>
              <a:buClrTx/>
              <a:buSzTx/>
              <a:buFontTx/>
              <a:buNone/>
              <a:defRPr>
                <a:solidFill>
                  <a:srgbClr val="747481"/>
                </a:solidFill>
              </a:defRPr>
            </a:lvl1pPr>
            <a:lvl2pPr marL="0" indent="0" defTabSz="825418">
              <a:lnSpc>
                <a:spcPct val="100000"/>
              </a:lnSpc>
              <a:spcBef>
                <a:spcPts val="2400"/>
              </a:spcBef>
              <a:buClrTx/>
              <a:buSzTx/>
              <a:buFontTx/>
              <a:buNone/>
              <a:defRPr>
                <a:solidFill>
                  <a:srgbClr val="747481"/>
                </a:solidFill>
              </a:defRPr>
            </a:lvl2pPr>
            <a:lvl3pPr marL="0" indent="0" defTabSz="825418">
              <a:lnSpc>
                <a:spcPct val="100000"/>
              </a:lnSpc>
              <a:spcBef>
                <a:spcPts val="2400"/>
              </a:spcBef>
              <a:buClrTx/>
              <a:buSzTx/>
              <a:buFontTx/>
              <a:buNone/>
              <a:defRPr>
                <a:solidFill>
                  <a:srgbClr val="747481"/>
                </a:solidFill>
              </a:defRPr>
            </a:lvl3pPr>
            <a:lvl4pPr marL="0" indent="0" defTabSz="825418">
              <a:lnSpc>
                <a:spcPct val="100000"/>
              </a:lnSpc>
              <a:spcBef>
                <a:spcPts val="2400"/>
              </a:spcBef>
              <a:buClrTx/>
              <a:buSzTx/>
              <a:buFontTx/>
              <a:buNone/>
              <a:defRPr>
                <a:solidFill>
                  <a:srgbClr val="747481"/>
                </a:solidFill>
              </a:defRPr>
            </a:lvl4pPr>
            <a:lvl5pPr marL="0" indent="0" defTabSz="825418">
              <a:lnSpc>
                <a:spcPct val="100000"/>
              </a:lnSpc>
              <a:spcBef>
                <a:spcPts val="2400"/>
              </a:spcBef>
              <a:buClrTx/>
              <a:buSzTx/>
              <a:buFontTx/>
              <a:buNone/>
              <a:defRPr>
                <a:solidFill>
                  <a:srgbClr val="747481"/>
                </a:solidFill>
              </a:defRPr>
            </a:lvl5pPr>
          </a:lstStyle>
          <a:p>
            <a:r>
              <a:t>Full author name &amp; 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666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87950" y="12946713"/>
            <a:ext cx="2065276" cy="216962"/>
          </a:xfrm>
          <a:prstGeom prst="rect">
            <a:avLst/>
          </a:prstGeom>
          <a:ln w="12700">
            <a:miter lim="400000"/>
          </a:ln>
        </p:spPr>
      </p:pic>
      <p:sp>
        <p:nvSpPr>
          <p:cNvPr id="667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121581" y="9728200"/>
            <a:ext cx="1625602" cy="1625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7036946" y="12481875"/>
            <a:ext cx="438256" cy="461661"/>
          </a:xfrm>
          <a:prstGeom prst="rect">
            <a:avLst/>
          </a:prstGeom>
        </p:spPr>
        <p:txBody>
          <a:bodyPr lIns="45718" tIns="45718" rIns="45718" bIns="45718"/>
          <a:lstStyle>
            <a:lvl1pPr algn="r">
              <a:defRPr sz="2400" b="1" spc="-80">
                <a:solidFill>
                  <a:srgbClr val="53585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5102157"/>
      </p:ext>
    </p:extLst>
  </p:cSld>
  <p:clrMapOvr>
    <a:masterClrMapping/>
  </p:clrMapOvr>
  <p:transition spd="med"/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Text - Dark">
    <p:bg>
      <p:bgPr>
        <a:solidFill>
          <a:srgbClr val="2C3A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91;p15"/>
          <p:cNvSpPr/>
          <p:nvPr/>
        </p:nvSpPr>
        <p:spPr>
          <a:xfrm>
            <a:off x="-2" y="7"/>
            <a:ext cx="24387180" cy="13716002"/>
          </a:xfrm>
          <a:prstGeom prst="rect">
            <a:avLst/>
          </a:prstGeom>
          <a:gradFill>
            <a:gsLst>
              <a:gs pos="0">
                <a:srgbClr val="3B4149">
                  <a:alpha val="89803"/>
                </a:srgbClr>
              </a:gs>
              <a:gs pos="100000">
                <a:srgbClr val="3B4149">
                  <a:alpha val="49803"/>
                </a:srgbClr>
              </a:gs>
            </a:gsLst>
          </a:gradFill>
          <a:ln w="12700">
            <a:miter lim="400000"/>
          </a:ln>
        </p:spPr>
        <p:txBody>
          <a:bodyPr lIns="91438" rIns="91438"/>
          <a:lstStyle/>
          <a:p>
            <a:pPr defTabSz="825418">
              <a:spcBef>
                <a:spcPts val="4000"/>
              </a:spcBef>
              <a:defRPr sz="4800" spc="-40">
                <a:solidFill>
                  <a:srgbClr val="53585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sz="9600"/>
          </a:p>
        </p:txBody>
      </p:sp>
      <p:sp>
        <p:nvSpPr>
          <p:cNvPr id="676" name="Title Text"/>
          <p:cNvSpPr txBox="1">
            <a:spLocks noGrp="1"/>
          </p:cNvSpPr>
          <p:nvPr>
            <p:ph type="title"/>
          </p:nvPr>
        </p:nvSpPr>
        <p:spPr>
          <a:xfrm>
            <a:off x="1522998" y="708904"/>
            <a:ext cx="21338780" cy="1709604"/>
          </a:xfrm>
          <a:prstGeom prst="rect">
            <a:avLst/>
          </a:prstGeom>
        </p:spPr>
        <p:txBody>
          <a:bodyPr lIns="34275" tIns="34275" rIns="34275" bIns="34275" anchor="b"/>
          <a:lstStyle>
            <a:lvl1pPr defTabSz="825418">
              <a:lnSpc>
                <a:spcPct val="100000"/>
              </a:lnSpc>
              <a:defRPr sz="7200" spc="-160">
                <a:solidFill>
                  <a:schemeClr val="accent5">
                    <a:hueOff val="-2113043"/>
                    <a:satOff val="-100000"/>
                    <a:lumOff val="9019"/>
                  </a:schemeClr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</a:lstStyle>
          <a:p>
            <a:r>
              <a:t>Title Text</a:t>
            </a:r>
          </a:p>
        </p:txBody>
      </p:sp>
      <p:sp>
        <p:nvSpPr>
          <p:cNvPr id="677" name="Body Level One…"/>
          <p:cNvSpPr txBox="1">
            <a:spLocks noGrp="1"/>
          </p:cNvSpPr>
          <p:nvPr>
            <p:ph type="body" idx="1"/>
          </p:nvPr>
        </p:nvSpPr>
        <p:spPr>
          <a:xfrm>
            <a:off x="1522998" y="3571203"/>
            <a:ext cx="21338780" cy="8989602"/>
          </a:xfrm>
          <a:prstGeom prst="rect">
            <a:avLst/>
          </a:prstGeom>
        </p:spPr>
        <p:txBody>
          <a:bodyPr lIns="34275" tIns="34275" rIns="34275" bIns="34275"/>
          <a:lstStyle>
            <a:lvl1pPr marL="1219046" indent="-812694" defTabSz="825418">
              <a:lnSpc>
                <a:spcPct val="100000"/>
              </a:lnSpc>
              <a:spcBef>
                <a:spcPts val="1800"/>
              </a:spcBef>
              <a:buClr>
                <a:schemeClr val="accent5">
                  <a:hueOff val="-2113043"/>
                  <a:satOff val="-100000"/>
                  <a:lumOff val="9019"/>
                </a:schemeClr>
              </a:buClr>
              <a:buSzPts val="2100"/>
              <a:buChar char="▪"/>
              <a:defRPr sz="4200">
                <a:solidFill>
                  <a:schemeClr val="accent5">
                    <a:hueOff val="-2113043"/>
                    <a:satOff val="-100000"/>
                    <a:lumOff val="9019"/>
                  </a:schemeClr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2438094" indent="-812698" defTabSz="825418">
              <a:lnSpc>
                <a:spcPct val="100000"/>
              </a:lnSpc>
              <a:spcBef>
                <a:spcPts val="1800"/>
              </a:spcBef>
              <a:buClr>
                <a:schemeClr val="accent5">
                  <a:hueOff val="-2113043"/>
                  <a:satOff val="-100000"/>
                  <a:lumOff val="9019"/>
                </a:schemeClr>
              </a:buClr>
              <a:buSzPts val="2100"/>
              <a:buChar char="▪"/>
              <a:defRPr sz="4200">
                <a:solidFill>
                  <a:schemeClr val="accent5">
                    <a:hueOff val="-2113043"/>
                    <a:satOff val="-100000"/>
                    <a:lumOff val="9019"/>
                  </a:schemeClr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3657140" indent="-812698" defTabSz="825418">
              <a:lnSpc>
                <a:spcPct val="100000"/>
              </a:lnSpc>
              <a:spcBef>
                <a:spcPts val="1800"/>
              </a:spcBef>
              <a:buClr>
                <a:schemeClr val="accent5">
                  <a:hueOff val="-2113043"/>
                  <a:satOff val="-100000"/>
                  <a:lumOff val="9019"/>
                </a:schemeClr>
              </a:buClr>
              <a:buSzPts val="2100"/>
              <a:buChar char="▪"/>
              <a:defRPr sz="4200">
                <a:solidFill>
                  <a:schemeClr val="accent5">
                    <a:hueOff val="-2113043"/>
                    <a:satOff val="-100000"/>
                    <a:lumOff val="9019"/>
                  </a:schemeClr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4876188" indent="-812696" defTabSz="825418">
              <a:lnSpc>
                <a:spcPct val="100000"/>
              </a:lnSpc>
              <a:spcBef>
                <a:spcPts val="1800"/>
              </a:spcBef>
              <a:buClr>
                <a:schemeClr val="accent5">
                  <a:hueOff val="-2113043"/>
                  <a:satOff val="-100000"/>
                  <a:lumOff val="9019"/>
                </a:schemeClr>
              </a:buClr>
              <a:buSzPts val="2100"/>
              <a:buChar char="▪"/>
              <a:defRPr sz="4200">
                <a:solidFill>
                  <a:schemeClr val="accent5">
                    <a:hueOff val="-2113043"/>
                    <a:satOff val="-100000"/>
                    <a:lumOff val="9019"/>
                  </a:schemeClr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6095238" indent="-812696" defTabSz="825418">
              <a:lnSpc>
                <a:spcPct val="100000"/>
              </a:lnSpc>
              <a:spcBef>
                <a:spcPts val="1800"/>
              </a:spcBef>
              <a:buClr>
                <a:schemeClr val="accent5">
                  <a:hueOff val="-2113043"/>
                  <a:satOff val="-100000"/>
                  <a:lumOff val="9019"/>
                </a:schemeClr>
              </a:buClr>
              <a:buSzPts val="2100"/>
              <a:buChar char="▪"/>
              <a:defRPr sz="4200">
                <a:solidFill>
                  <a:schemeClr val="accent5">
                    <a:hueOff val="-2113043"/>
                    <a:satOff val="-100000"/>
                    <a:lumOff val="9019"/>
                  </a:schemeClr>
                </a:solidFill>
                <a:latin typeface="Open Sans"/>
                <a:ea typeface="Open Sans"/>
                <a:cs typeface="Open Sans"/>
                <a:sym typeface="Open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678" name="Google Shape;94;p15" descr="Google Shape;94;p1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99808" y="12704065"/>
            <a:ext cx="3086508" cy="622222"/>
          </a:xfrm>
          <a:prstGeom prst="rect">
            <a:avLst/>
          </a:prstGeom>
          <a:ln w="12700">
            <a:miter lim="400000"/>
          </a:ln>
        </p:spPr>
      </p:pic>
      <p:sp>
        <p:nvSpPr>
          <p:cNvPr id="67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7036946" y="12481875"/>
            <a:ext cx="438256" cy="461661"/>
          </a:xfrm>
          <a:prstGeom prst="rect">
            <a:avLst/>
          </a:prstGeom>
        </p:spPr>
        <p:txBody>
          <a:bodyPr lIns="45718" tIns="45718" rIns="45718" bIns="45718"/>
          <a:lstStyle>
            <a:lvl1pPr algn="r">
              <a:defRPr sz="2400" b="1" spc="-80">
                <a:solidFill>
                  <a:srgbClr val="53585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6239210"/>
      </p:ext>
    </p:extLst>
  </p:cSld>
  <p:clrMapOvr>
    <a:masterClrMapping/>
  </p:clrMapOvr>
  <p:transition spd="med"/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3 Sections">
    <p:bg>
      <p:bgPr>
        <a:solidFill>
          <a:schemeClr val="accent5">
            <a:hueOff val="-2113043"/>
            <a:satOff val="-100000"/>
            <a:lumOff val="9019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87950" y="12946713"/>
            <a:ext cx="2065276" cy="216962"/>
          </a:xfrm>
          <a:prstGeom prst="rect">
            <a:avLst/>
          </a:prstGeom>
          <a:ln w="12700">
            <a:miter lim="400000"/>
          </a:ln>
        </p:spPr>
      </p:pic>
      <p:sp>
        <p:nvSpPr>
          <p:cNvPr id="687" name="Title Text"/>
          <p:cNvSpPr txBox="1">
            <a:spLocks noGrp="1"/>
          </p:cNvSpPr>
          <p:nvPr>
            <p:ph type="title"/>
          </p:nvPr>
        </p:nvSpPr>
        <p:spPr>
          <a:xfrm>
            <a:off x="1829036" y="1958402"/>
            <a:ext cx="13547368" cy="3376804"/>
          </a:xfrm>
          <a:prstGeom prst="rect">
            <a:avLst/>
          </a:prstGeom>
        </p:spPr>
        <p:txBody>
          <a:bodyPr/>
          <a:lstStyle>
            <a:lvl1pPr defTabSz="825418">
              <a:lnSpc>
                <a:spcPts val="9200"/>
              </a:lnSpc>
              <a:defRPr sz="8000" spc="-158"/>
            </a:lvl1pPr>
          </a:lstStyle>
          <a:p>
            <a:r>
              <a:t>Title Text</a:t>
            </a:r>
          </a:p>
        </p:txBody>
      </p:sp>
      <p:sp>
        <p:nvSpPr>
          <p:cNvPr id="68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15332" y="892801"/>
            <a:ext cx="11276672" cy="432006"/>
          </a:xfrm>
          <a:prstGeom prst="rect">
            <a:avLst/>
          </a:prstGeom>
        </p:spPr>
        <p:txBody>
          <a:bodyPr anchor="ctr"/>
          <a:lstStyle>
            <a:lvl1pPr marL="0" indent="0" defTabSz="825418">
              <a:lnSpc>
                <a:spcPts val="2400"/>
              </a:lnSpc>
              <a:buClrTx/>
              <a:buSzTx/>
              <a:buFontTx/>
              <a:buNone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L="0" indent="0" defTabSz="825418">
              <a:lnSpc>
                <a:spcPts val="2400"/>
              </a:lnSpc>
              <a:buClrTx/>
              <a:buSzTx/>
              <a:buFontTx/>
              <a:buNone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marL="0" indent="0" defTabSz="825418">
              <a:lnSpc>
                <a:spcPts val="2400"/>
              </a:lnSpc>
              <a:buClrTx/>
              <a:buSzTx/>
              <a:buFontTx/>
              <a:buNone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marL="0" indent="0" defTabSz="825418">
              <a:lnSpc>
                <a:spcPts val="2400"/>
              </a:lnSpc>
              <a:buClrTx/>
              <a:buSzTx/>
              <a:buFontTx/>
              <a:buNone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marL="0" indent="0" defTabSz="825418">
              <a:lnSpc>
                <a:spcPts val="2400"/>
              </a:lnSpc>
              <a:buClrTx/>
              <a:buSzTx/>
              <a:buFontTx/>
              <a:buNone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</a:lstStyle>
          <a:p>
            <a:r>
              <a:t>LABEL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8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826137" y="6084000"/>
            <a:ext cx="6365634" cy="303840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90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010777" y="6084002"/>
            <a:ext cx="6365634" cy="303840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9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195409" y="6084002"/>
            <a:ext cx="6365634" cy="303840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9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-344079" y="1"/>
            <a:ext cx="690698" cy="707882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>
              <a:defRPr sz="4000" b="1" spc="-78">
                <a:solidFill>
                  <a:srgbClr val="53585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9011342"/>
      </p:ext>
    </p:extLst>
  </p:cSld>
  <p:clrMapOvr>
    <a:masterClrMapping/>
  </p:clrMapOvr>
  <p:transition spd="med"/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9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87950" y="12946713"/>
            <a:ext cx="2065276" cy="216962"/>
          </a:xfrm>
          <a:prstGeom prst="rect">
            <a:avLst/>
          </a:prstGeom>
          <a:ln w="12700">
            <a:miter lim="400000"/>
          </a:ln>
        </p:spPr>
      </p:pic>
      <p:sp>
        <p:nvSpPr>
          <p:cNvPr id="70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829036" y="3175199"/>
            <a:ext cx="10189332" cy="4874406"/>
          </a:xfrm>
          <a:prstGeom prst="rect">
            <a:avLst/>
          </a:prstGeom>
        </p:spPr>
        <p:txBody>
          <a:bodyPr anchor="b"/>
          <a:lstStyle>
            <a:lvl1pPr defTabSz="825418">
              <a:lnSpc>
                <a:spcPts val="13800"/>
              </a:lnSpc>
              <a:defRPr sz="11800" spc="-160"/>
            </a:lvl1pPr>
          </a:lstStyle>
          <a:p>
            <a:r>
              <a:t>Title Text</a:t>
            </a:r>
          </a:p>
        </p:txBody>
      </p:sp>
      <p:sp>
        <p:nvSpPr>
          <p:cNvPr id="70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25211" y="8229600"/>
            <a:ext cx="8893162" cy="4471200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defTabSz="825418">
              <a:lnSpc>
                <a:spcPct val="100000"/>
              </a:lnSpc>
              <a:spcBef>
                <a:spcPts val="1600"/>
              </a:spcBef>
              <a:buClrTx/>
              <a:buSzTx/>
              <a:buFontTx/>
              <a:buNone/>
              <a:defRPr>
                <a:solidFill>
                  <a:srgbClr val="53585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indent="0" defTabSz="825418">
              <a:lnSpc>
                <a:spcPct val="100000"/>
              </a:lnSpc>
              <a:spcBef>
                <a:spcPts val="1600"/>
              </a:spcBef>
              <a:buClrTx/>
              <a:buSzTx/>
              <a:buFontTx/>
              <a:buNone/>
              <a:defRPr>
                <a:solidFill>
                  <a:srgbClr val="53585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indent="0" defTabSz="825418">
              <a:lnSpc>
                <a:spcPct val="100000"/>
              </a:lnSpc>
              <a:spcBef>
                <a:spcPts val="1600"/>
              </a:spcBef>
              <a:buClrTx/>
              <a:buSzTx/>
              <a:buFontTx/>
              <a:buNone/>
              <a:defRPr>
                <a:solidFill>
                  <a:srgbClr val="53585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indent="0" defTabSz="825418">
              <a:lnSpc>
                <a:spcPct val="100000"/>
              </a:lnSpc>
              <a:spcBef>
                <a:spcPts val="1600"/>
              </a:spcBef>
              <a:buClrTx/>
              <a:buSzTx/>
              <a:buFontTx/>
              <a:buNone/>
              <a:defRPr>
                <a:solidFill>
                  <a:srgbClr val="53585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indent="0" defTabSz="825418">
              <a:lnSpc>
                <a:spcPct val="100000"/>
              </a:lnSpc>
              <a:spcBef>
                <a:spcPts val="1600"/>
              </a:spcBef>
              <a:buClrTx/>
              <a:buSzTx/>
              <a:buFontTx/>
              <a:buNone/>
              <a:defRPr>
                <a:solidFill>
                  <a:srgbClr val="53585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02" name="Picture Placeholder 15"/>
          <p:cNvSpPr>
            <a:spLocks noGrp="1"/>
          </p:cNvSpPr>
          <p:nvPr>
            <p:ph type="pic" idx="21"/>
          </p:nvPr>
        </p:nvSpPr>
        <p:spPr>
          <a:xfrm>
            <a:off x="13314534" y="-1216802"/>
            <a:ext cx="12292004" cy="1315440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0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417683" y="12563999"/>
            <a:ext cx="690698" cy="707882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>
              <a:defRPr sz="4000" b="1" spc="-78">
                <a:solidFill>
                  <a:srgbClr val="53585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6405051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743DD-1C7E-BF98-9FB0-98732D942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1958400"/>
            <a:ext cx="20728800" cy="1425600"/>
          </a:xfrm>
        </p:spPr>
        <p:txBody>
          <a:bodyPr lIns="0" tIns="0" rIns="0" bIns="0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5CAC3E-D273-8D7A-6998-BA7247B5E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15C3A-03EB-F44E-AF21-A5C71E373AA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59FD29E-3DD9-BA5B-2F7D-87A87A00F3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15200" y="892800"/>
            <a:ext cx="11275200" cy="4320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ts val="2400"/>
              </a:lnSpc>
              <a:buNone/>
              <a:defRPr sz="2000" b="1" i="0" spc="30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65C3CF2-2994-4E48-87A9-B524401D7E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996000" y="12700800"/>
            <a:ext cx="1495200" cy="151200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2421602-E917-A82E-A456-B145976D5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7600" y="3693600"/>
            <a:ext cx="6264000" cy="8128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24A9147-9996-3D7F-40EA-C0CAAFB5863A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16293600" y="3693600"/>
            <a:ext cx="6264000" cy="8128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9FB140BB-4949-D3C7-643A-9710D4A4396C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9060000" y="3693600"/>
            <a:ext cx="6264000" cy="8128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99612314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bg>
      <p:bgPr>
        <a:solidFill>
          <a:schemeClr val="accent5">
            <a:hueOff val="-2113043"/>
            <a:satOff val="-100000"/>
            <a:lumOff val="9019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7036946" y="12481875"/>
            <a:ext cx="438256" cy="461661"/>
          </a:xfrm>
          <a:prstGeom prst="rect">
            <a:avLst/>
          </a:prstGeom>
        </p:spPr>
        <p:txBody>
          <a:bodyPr lIns="45718" tIns="45718" rIns="45718" bIns="45718"/>
          <a:lstStyle>
            <a:lvl1pPr algn="r">
              <a:defRPr sz="2400" b="1" spc="-80">
                <a:solidFill>
                  <a:srgbClr val="53585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9509092"/>
      </p:ext>
    </p:extLst>
  </p:cSld>
  <p:clrMapOvr>
    <a:masterClrMapping/>
  </p:clrMapOvr>
  <p:transition spd="med"/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Divider Title and Desc">
    <p:bg>
      <p:bgPr>
        <a:solidFill>
          <a:srgbClr val="DEE9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367;p54"/>
          <p:cNvSpPr>
            <a:spLocks noGrp="1"/>
          </p:cNvSpPr>
          <p:nvPr>
            <p:ph type="pic" sz="half" idx="21"/>
          </p:nvPr>
        </p:nvSpPr>
        <p:spPr>
          <a:xfrm>
            <a:off x="13573128" y="0"/>
            <a:ext cx="6718476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18" name="Title Text"/>
          <p:cNvSpPr txBox="1">
            <a:spLocks noGrp="1"/>
          </p:cNvSpPr>
          <p:nvPr>
            <p:ph type="title"/>
          </p:nvPr>
        </p:nvSpPr>
        <p:spPr>
          <a:xfrm>
            <a:off x="2520000" y="2548547"/>
            <a:ext cx="19440132" cy="1708806"/>
          </a:xfrm>
          <a:prstGeom prst="rect">
            <a:avLst/>
          </a:prstGeom>
        </p:spPr>
        <p:txBody>
          <a:bodyPr anchor="t"/>
          <a:lstStyle>
            <a:lvl1pPr defTabSz="1828618">
              <a:lnSpc>
                <a:spcPct val="90000"/>
              </a:lnSpc>
              <a:defRPr sz="11600"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71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2520001" y="4582293"/>
            <a:ext cx="9673266" cy="7147206"/>
          </a:xfrm>
          <a:prstGeom prst="rect">
            <a:avLst/>
          </a:prstGeom>
        </p:spPr>
        <p:txBody>
          <a:bodyPr/>
          <a:lstStyle>
            <a:lvl1pPr marL="0" indent="609522" defTabSz="1828618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</a:defRPr>
            </a:lvl1pPr>
            <a:lvl2pPr marL="0" indent="609522" defTabSz="1828618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</a:defRPr>
            </a:lvl2pPr>
            <a:lvl3pPr marL="0" indent="609522" defTabSz="1828618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</a:defRPr>
            </a:lvl3pPr>
            <a:lvl4pPr marL="0" indent="609522" defTabSz="1828618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</a:defRPr>
            </a:lvl4pPr>
            <a:lvl5pPr marL="0" indent="609522" defTabSz="1828618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720" name="Google Shape;370;p54" descr="Google Shape;370;p5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87951" y="12946713"/>
            <a:ext cx="2065270" cy="216962"/>
          </a:xfrm>
          <a:prstGeom prst="rect">
            <a:avLst/>
          </a:prstGeom>
          <a:ln w="12700">
            <a:miter lim="400000"/>
          </a:ln>
        </p:spPr>
      </p:pic>
      <p:sp>
        <p:nvSpPr>
          <p:cNvPr id="72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7036946" y="12481875"/>
            <a:ext cx="438256" cy="461661"/>
          </a:xfrm>
          <a:prstGeom prst="rect">
            <a:avLst/>
          </a:prstGeom>
        </p:spPr>
        <p:txBody>
          <a:bodyPr lIns="45718" tIns="45718" rIns="45718" bIns="45718"/>
          <a:lstStyle>
            <a:lvl1pPr algn="r">
              <a:defRPr sz="2400" b="1" spc="-80">
                <a:solidFill>
                  <a:srgbClr val="53585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8693073"/>
      </p:ext>
    </p:extLst>
  </p:cSld>
  <p:clrMapOvr>
    <a:masterClrMapping/>
  </p:clrMapOvr>
  <p:transition spd="med"/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and Text">
    <p:bg>
      <p:bgPr>
        <a:solidFill>
          <a:schemeClr val="accent5">
            <a:hueOff val="-2113043"/>
            <a:satOff val="-100000"/>
            <a:lumOff val="9019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Title Text"/>
          <p:cNvSpPr txBox="1">
            <a:spLocks noGrp="1"/>
          </p:cNvSpPr>
          <p:nvPr>
            <p:ph type="title"/>
          </p:nvPr>
        </p:nvSpPr>
        <p:spPr>
          <a:xfrm>
            <a:off x="1584000" y="1964544"/>
            <a:ext cx="21341180" cy="1709604"/>
          </a:xfrm>
          <a:prstGeom prst="rect">
            <a:avLst/>
          </a:prstGeom>
        </p:spPr>
        <p:txBody>
          <a:bodyPr anchor="t"/>
          <a:lstStyle>
            <a:lvl1pPr defTabSz="1828618">
              <a:lnSpc>
                <a:spcPct val="90000"/>
              </a:lnSpc>
              <a:defRPr sz="6400"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729" name="Body Level One…"/>
          <p:cNvSpPr txBox="1">
            <a:spLocks noGrp="1"/>
          </p:cNvSpPr>
          <p:nvPr>
            <p:ph type="body" idx="1"/>
          </p:nvPr>
        </p:nvSpPr>
        <p:spPr>
          <a:xfrm>
            <a:off x="1584000" y="3938835"/>
            <a:ext cx="21341180" cy="8280006"/>
          </a:xfrm>
          <a:prstGeom prst="rect">
            <a:avLst/>
          </a:prstGeom>
        </p:spPr>
        <p:txBody>
          <a:bodyPr/>
          <a:lstStyle>
            <a:lvl1pPr marL="1219046" indent="-780950" defTabSz="1828618">
              <a:lnSpc>
                <a:spcPct val="100000"/>
              </a:lnSpc>
              <a:spcBef>
                <a:spcPts val="1200"/>
              </a:spcBef>
              <a:buSzPts val="1800"/>
              <a:buChar char="▪"/>
              <a:defRPr sz="3600">
                <a:solidFill>
                  <a:srgbClr val="000000"/>
                </a:solidFill>
              </a:defRPr>
            </a:lvl1pPr>
            <a:lvl2pPr marL="2438094" indent="-780948" defTabSz="1828618">
              <a:lnSpc>
                <a:spcPct val="100000"/>
              </a:lnSpc>
              <a:spcBef>
                <a:spcPts val="1200"/>
              </a:spcBef>
              <a:buSzPts val="1800"/>
              <a:buChar char="▪"/>
              <a:defRPr sz="3600">
                <a:solidFill>
                  <a:srgbClr val="000000"/>
                </a:solidFill>
              </a:defRPr>
            </a:lvl2pPr>
            <a:lvl3pPr marL="3657140" indent="-780948" defTabSz="1828618">
              <a:lnSpc>
                <a:spcPct val="100000"/>
              </a:lnSpc>
              <a:spcBef>
                <a:spcPts val="1200"/>
              </a:spcBef>
              <a:buSzPts val="1800"/>
              <a:buChar char="▪"/>
              <a:defRPr sz="3600">
                <a:solidFill>
                  <a:srgbClr val="000000"/>
                </a:solidFill>
              </a:defRPr>
            </a:lvl3pPr>
            <a:lvl4pPr marL="4876188" indent="-780948" defTabSz="1828618">
              <a:lnSpc>
                <a:spcPct val="100000"/>
              </a:lnSpc>
              <a:spcBef>
                <a:spcPts val="1200"/>
              </a:spcBef>
              <a:buSzPts val="1800"/>
              <a:buChar char="▪"/>
              <a:defRPr sz="3600">
                <a:solidFill>
                  <a:srgbClr val="000000"/>
                </a:solidFill>
              </a:defRPr>
            </a:lvl4pPr>
            <a:lvl5pPr marL="6095238" indent="-780948" defTabSz="1828618">
              <a:lnSpc>
                <a:spcPct val="100000"/>
              </a:lnSpc>
              <a:spcBef>
                <a:spcPts val="1200"/>
              </a:spcBef>
              <a:buSzPts val="1800"/>
              <a:buChar char="▪"/>
              <a:defRPr sz="36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0" name="Google Shape;374;p55"/>
          <p:cNvSpPr txBox="1">
            <a:spLocks noGrp="1"/>
          </p:cNvSpPr>
          <p:nvPr>
            <p:ph type="body" sz="quarter" idx="21"/>
          </p:nvPr>
        </p:nvSpPr>
        <p:spPr>
          <a:xfrm>
            <a:off x="1583996" y="809712"/>
            <a:ext cx="21341188" cy="950400"/>
          </a:xfrm>
          <a:prstGeom prst="rect">
            <a:avLst/>
          </a:prstGeom>
        </p:spPr>
        <p:txBody>
          <a:bodyPr anchor="b"/>
          <a:lstStyle>
            <a:lvl1pPr marL="0" indent="609522" defTabSz="1828618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000" b="1">
                <a:solidFill>
                  <a:srgbClr val="CC002B"/>
                </a:solidFill>
                <a:latin typeface="Poppins SemiBold"/>
                <a:cs typeface="Poppins SemiBold"/>
                <a:sym typeface="Poppins SemiBold"/>
              </a:defRPr>
            </a:lvl1pPr>
          </a:lstStyle>
          <a:p>
            <a:pPr marL="0" indent="304761" defTabSz="914309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000" b="1">
                <a:solidFill>
                  <a:srgbClr val="CC002B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pPr>
            <a:endParaRPr/>
          </a:p>
        </p:txBody>
      </p:sp>
      <p:pic>
        <p:nvPicPr>
          <p:cNvPr id="731" name="Google Shape;375;p55" descr="Google Shape;375;p5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87951" y="12946713"/>
            <a:ext cx="2065270" cy="216962"/>
          </a:xfrm>
          <a:prstGeom prst="rect">
            <a:avLst/>
          </a:prstGeom>
          <a:ln w="12700">
            <a:miter lim="400000"/>
          </a:ln>
        </p:spPr>
      </p:pic>
      <p:sp>
        <p:nvSpPr>
          <p:cNvPr id="73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7036946" y="12481875"/>
            <a:ext cx="438256" cy="461661"/>
          </a:xfrm>
          <a:prstGeom prst="rect">
            <a:avLst/>
          </a:prstGeom>
        </p:spPr>
        <p:txBody>
          <a:bodyPr lIns="45718" tIns="45718" rIns="45718" bIns="45718"/>
          <a:lstStyle>
            <a:lvl1pPr algn="r">
              <a:defRPr sz="2400" b="1" spc="-80">
                <a:solidFill>
                  <a:srgbClr val="53585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1604022"/>
      </p:ext>
    </p:extLst>
  </p:cSld>
  <p:clrMapOvr>
    <a:masterClrMapping/>
  </p:clrMapOvr>
  <p:transition spd="med"/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No Label">
    <p:bg>
      <p:bgPr>
        <a:solidFill>
          <a:schemeClr val="accent5">
            <a:hueOff val="-2113043"/>
            <a:satOff val="-100000"/>
            <a:lumOff val="9019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Title Text"/>
          <p:cNvSpPr txBox="1">
            <a:spLocks noGrp="1"/>
          </p:cNvSpPr>
          <p:nvPr>
            <p:ph type="title"/>
          </p:nvPr>
        </p:nvSpPr>
        <p:spPr>
          <a:xfrm>
            <a:off x="1584000" y="1329264"/>
            <a:ext cx="21341180" cy="1709600"/>
          </a:xfrm>
          <a:prstGeom prst="rect">
            <a:avLst/>
          </a:prstGeom>
        </p:spPr>
        <p:txBody>
          <a:bodyPr anchor="t"/>
          <a:lstStyle>
            <a:lvl1pPr defTabSz="1828618">
              <a:lnSpc>
                <a:spcPct val="90000"/>
              </a:lnSpc>
              <a:defRPr sz="6400"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740" name="Body Level One…"/>
          <p:cNvSpPr txBox="1">
            <a:spLocks noGrp="1"/>
          </p:cNvSpPr>
          <p:nvPr>
            <p:ph type="body" idx="1"/>
          </p:nvPr>
        </p:nvSpPr>
        <p:spPr>
          <a:xfrm>
            <a:off x="1584000" y="3303558"/>
            <a:ext cx="21341180" cy="8280004"/>
          </a:xfrm>
          <a:prstGeom prst="rect">
            <a:avLst/>
          </a:prstGeom>
        </p:spPr>
        <p:txBody>
          <a:bodyPr/>
          <a:lstStyle>
            <a:lvl1pPr marL="1219046" indent="-780950" defTabSz="1828618">
              <a:lnSpc>
                <a:spcPct val="100000"/>
              </a:lnSpc>
              <a:spcBef>
                <a:spcPts val="1200"/>
              </a:spcBef>
              <a:buSzPts val="1800"/>
              <a:buChar char="▪"/>
              <a:defRPr sz="3600">
                <a:solidFill>
                  <a:srgbClr val="000000"/>
                </a:solidFill>
              </a:defRPr>
            </a:lvl1pPr>
            <a:lvl2pPr marL="2438094" indent="-780948" defTabSz="1828618">
              <a:lnSpc>
                <a:spcPct val="100000"/>
              </a:lnSpc>
              <a:spcBef>
                <a:spcPts val="1200"/>
              </a:spcBef>
              <a:buSzPts val="1800"/>
              <a:buChar char="▪"/>
              <a:defRPr sz="3600">
                <a:solidFill>
                  <a:srgbClr val="000000"/>
                </a:solidFill>
              </a:defRPr>
            </a:lvl2pPr>
            <a:lvl3pPr marL="3657140" indent="-780948" defTabSz="1828618">
              <a:lnSpc>
                <a:spcPct val="100000"/>
              </a:lnSpc>
              <a:spcBef>
                <a:spcPts val="1200"/>
              </a:spcBef>
              <a:buSzPts val="1800"/>
              <a:buChar char="▪"/>
              <a:defRPr sz="3600">
                <a:solidFill>
                  <a:srgbClr val="000000"/>
                </a:solidFill>
              </a:defRPr>
            </a:lvl3pPr>
            <a:lvl4pPr marL="4876188" indent="-780948" defTabSz="1828618">
              <a:lnSpc>
                <a:spcPct val="100000"/>
              </a:lnSpc>
              <a:spcBef>
                <a:spcPts val="1200"/>
              </a:spcBef>
              <a:buSzPts val="1800"/>
              <a:buChar char="▪"/>
              <a:defRPr sz="3600">
                <a:solidFill>
                  <a:srgbClr val="000000"/>
                </a:solidFill>
              </a:defRPr>
            </a:lvl4pPr>
            <a:lvl5pPr marL="6095238" indent="-780948" defTabSz="1828618">
              <a:lnSpc>
                <a:spcPct val="100000"/>
              </a:lnSpc>
              <a:spcBef>
                <a:spcPts val="1200"/>
              </a:spcBef>
              <a:buSzPts val="1800"/>
              <a:buChar char="▪"/>
              <a:defRPr sz="36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741" name="Google Shape;379;p56" descr="Google Shape;379;p5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87951" y="12946713"/>
            <a:ext cx="2065270" cy="216962"/>
          </a:xfrm>
          <a:prstGeom prst="rect">
            <a:avLst/>
          </a:prstGeom>
          <a:ln w="12700">
            <a:miter lim="400000"/>
          </a:ln>
        </p:spPr>
      </p:pic>
      <p:sp>
        <p:nvSpPr>
          <p:cNvPr id="74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7036946" y="12481875"/>
            <a:ext cx="438256" cy="461661"/>
          </a:xfrm>
          <a:prstGeom prst="rect">
            <a:avLst/>
          </a:prstGeom>
        </p:spPr>
        <p:txBody>
          <a:bodyPr lIns="45718" tIns="45718" rIns="45718" bIns="45718"/>
          <a:lstStyle>
            <a:lvl1pPr algn="r">
              <a:defRPr sz="2400" b="1" spc="-80">
                <a:solidFill>
                  <a:srgbClr val="53585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4941271"/>
      </p:ext>
    </p:extLst>
  </p:cSld>
  <p:clrMapOvr>
    <a:masterClrMapping/>
  </p:clrMapOvr>
  <p:transition spd="med"/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Oneliner / Deep Blue 2">
    <p:bg>
      <p:bgPr>
        <a:solidFill>
          <a:srgbClr val="063B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427;p64"/>
          <p:cNvSpPr/>
          <p:nvPr/>
        </p:nvSpPr>
        <p:spPr>
          <a:xfrm>
            <a:off x="1614908" y="1081686"/>
            <a:ext cx="2035472" cy="91204"/>
          </a:xfrm>
          <a:prstGeom prst="rect">
            <a:avLst/>
          </a:prstGeom>
          <a:solidFill>
            <a:srgbClr val="CF1209"/>
          </a:solidFill>
          <a:ln w="12700">
            <a:miter lim="400000"/>
          </a:ln>
        </p:spPr>
        <p:txBody>
          <a:bodyPr lIns="91438" rIns="91438" anchor="ctr"/>
          <a:lstStyle/>
          <a:p>
            <a:pPr algn="ctr" defTabSz="2438094">
              <a:lnSpc>
                <a:spcPct val="80000"/>
              </a:lnSpc>
              <a:defRPr>
                <a:solidFill>
                  <a:srgbClr val="CC002B"/>
                </a:solidFill>
              </a:defRPr>
            </a:pPr>
            <a:endParaRPr sz="4800"/>
          </a:p>
        </p:txBody>
      </p:sp>
      <p:sp>
        <p:nvSpPr>
          <p:cNvPr id="75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402249" y="1275938"/>
            <a:ext cx="12377618" cy="749604"/>
          </a:xfrm>
          <a:prstGeom prst="rect">
            <a:avLst/>
          </a:prstGeom>
        </p:spPr>
        <p:txBody>
          <a:bodyPr lIns="91423" tIns="91423" rIns="91423" bIns="91423"/>
          <a:lstStyle>
            <a:lvl1pPr marL="0" indent="0" defTabSz="1828618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000">
                <a:solidFill>
                  <a:schemeClr val="accent5">
                    <a:hueOff val="-2113043"/>
                    <a:satOff val="-100000"/>
                    <a:lumOff val="9019"/>
                  </a:schemeClr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marL="0" indent="0" defTabSz="1828618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000">
                <a:solidFill>
                  <a:schemeClr val="accent5">
                    <a:hueOff val="-2113043"/>
                    <a:satOff val="-100000"/>
                    <a:lumOff val="9019"/>
                  </a:schemeClr>
                </a:solidFill>
                <a:latin typeface="Roboto Mono"/>
                <a:ea typeface="Roboto Mono"/>
                <a:cs typeface="Roboto Mono"/>
                <a:sym typeface="Roboto Mono"/>
              </a:defRPr>
            </a:lvl2pPr>
            <a:lvl3pPr marL="0" indent="0" defTabSz="1828618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000">
                <a:solidFill>
                  <a:schemeClr val="accent5">
                    <a:hueOff val="-2113043"/>
                    <a:satOff val="-100000"/>
                    <a:lumOff val="9019"/>
                  </a:schemeClr>
                </a:solidFill>
                <a:latin typeface="Roboto Mono"/>
                <a:ea typeface="Roboto Mono"/>
                <a:cs typeface="Roboto Mono"/>
                <a:sym typeface="Roboto Mono"/>
              </a:defRPr>
            </a:lvl3pPr>
            <a:lvl4pPr marL="0" indent="0" defTabSz="1828618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000">
                <a:solidFill>
                  <a:schemeClr val="accent5">
                    <a:hueOff val="-2113043"/>
                    <a:satOff val="-100000"/>
                    <a:lumOff val="9019"/>
                  </a:schemeClr>
                </a:solidFill>
                <a:latin typeface="Roboto Mono"/>
                <a:ea typeface="Roboto Mono"/>
                <a:cs typeface="Roboto Mono"/>
                <a:sym typeface="Roboto Mono"/>
              </a:defRPr>
            </a:lvl4pPr>
            <a:lvl5pPr marL="0" indent="0" defTabSz="1828618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000">
                <a:solidFill>
                  <a:schemeClr val="accent5">
                    <a:hueOff val="-2113043"/>
                    <a:satOff val="-100000"/>
                    <a:lumOff val="9019"/>
                  </a:schemeClr>
                </a:solidFill>
                <a:latin typeface="Roboto Mono"/>
                <a:ea typeface="Roboto Mono"/>
                <a:cs typeface="Roboto Mono"/>
                <a:sym typeface="Roboto Mono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1" name="Title Text"/>
          <p:cNvSpPr txBox="1">
            <a:spLocks noGrp="1"/>
          </p:cNvSpPr>
          <p:nvPr>
            <p:ph type="title"/>
          </p:nvPr>
        </p:nvSpPr>
        <p:spPr>
          <a:xfrm>
            <a:off x="2773229" y="5493800"/>
            <a:ext cx="18502414" cy="3544004"/>
          </a:xfrm>
          <a:prstGeom prst="rect">
            <a:avLst/>
          </a:prstGeom>
        </p:spPr>
        <p:txBody>
          <a:bodyPr lIns="91423" tIns="91423" rIns="91423" bIns="91423" anchor="t"/>
          <a:lstStyle>
            <a:lvl1pPr defTabSz="1828618">
              <a:lnSpc>
                <a:spcPct val="100000"/>
              </a:lnSpc>
              <a:defRPr sz="7200" b="0">
                <a:solidFill>
                  <a:schemeClr val="accent5">
                    <a:hueOff val="-2113043"/>
                    <a:satOff val="-100000"/>
                    <a:lumOff val="9019"/>
                  </a:schemeClr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t>Title Text</a:t>
            </a:r>
          </a:p>
        </p:txBody>
      </p:sp>
      <p:pic>
        <p:nvPicPr>
          <p:cNvPr id="752" name="Google Shape;430;p64" descr="Google Shape;430;p6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19939" y="12378349"/>
            <a:ext cx="1299106" cy="590042"/>
          </a:xfrm>
          <a:prstGeom prst="rect">
            <a:avLst/>
          </a:prstGeom>
          <a:ln w="12700">
            <a:miter lim="400000"/>
          </a:ln>
        </p:spPr>
      </p:pic>
      <p:sp>
        <p:nvSpPr>
          <p:cNvPr id="7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7036946" y="12481875"/>
            <a:ext cx="438256" cy="461661"/>
          </a:xfrm>
          <a:prstGeom prst="rect">
            <a:avLst/>
          </a:prstGeom>
        </p:spPr>
        <p:txBody>
          <a:bodyPr lIns="45718" tIns="45718" rIns="45718" bIns="45718"/>
          <a:lstStyle>
            <a:lvl1pPr algn="r">
              <a:defRPr sz="2400" b="1" spc="-80">
                <a:solidFill>
                  <a:srgbClr val="53585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8826924"/>
      </p:ext>
    </p:extLst>
  </p:cSld>
  <p:clrMapOvr>
    <a:masterClrMapping/>
  </p:clrMapOvr>
  <p:transition spd="med"/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_blank-slide">
    <p:bg>
      <p:bgPr>
        <a:solidFill>
          <a:schemeClr val="accent5">
            <a:hueOff val="-2113043"/>
            <a:satOff val="-100000"/>
            <a:lumOff val="9019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7036946" y="12481875"/>
            <a:ext cx="438256" cy="461661"/>
          </a:xfrm>
          <a:prstGeom prst="rect">
            <a:avLst/>
          </a:prstGeom>
        </p:spPr>
        <p:txBody>
          <a:bodyPr lIns="45718" tIns="45718" rIns="45718" bIns="45718"/>
          <a:lstStyle>
            <a:lvl1pPr algn="r">
              <a:defRPr sz="2400" b="1" spc="-80">
                <a:solidFill>
                  <a:srgbClr val="53585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7123399"/>
      </p:ext>
    </p:extLst>
  </p:cSld>
  <p:clrMapOvr>
    <a:masterClrMapping/>
  </p:clrMapOvr>
  <p:transition spd="med"/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tart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Title Text"/>
          <p:cNvSpPr txBox="1">
            <a:spLocks noGrp="1"/>
          </p:cNvSpPr>
          <p:nvPr>
            <p:ph type="title"/>
          </p:nvPr>
        </p:nvSpPr>
        <p:spPr>
          <a:xfrm>
            <a:off x="1828800" y="5013858"/>
            <a:ext cx="9652000" cy="5969004"/>
          </a:xfrm>
          <a:prstGeom prst="rect">
            <a:avLst/>
          </a:prstGeom>
        </p:spPr>
        <p:txBody>
          <a:bodyPr anchor="t"/>
          <a:lstStyle>
            <a:lvl1pPr defTabSz="914400">
              <a:tabLst>
                <a:tab pos="1168400" algn="l"/>
              </a:tabLst>
              <a:defRPr>
                <a:solidFill>
                  <a:srgbClr val="373737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76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828800" y="4155537"/>
            <a:ext cx="9652000" cy="434346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indent="0" defTabSz="914400">
              <a:lnSpc>
                <a:spcPts val="2400"/>
              </a:lnSpc>
              <a:spcBef>
                <a:spcPts val="0"/>
              </a:spcBef>
              <a:buClrTx/>
              <a:buSzTx/>
              <a:buFontTx/>
              <a:buNone/>
              <a:tabLst>
                <a:tab pos="1168400" algn="l"/>
              </a:tabLst>
              <a:defRPr sz="2000" b="1" cap="all" spc="300">
                <a:solidFill>
                  <a:srgbClr val="808080"/>
                </a:solidFill>
                <a:latin typeface="+mn-lt"/>
                <a:ea typeface="+mn-ea"/>
                <a:cs typeface="+mn-cs"/>
                <a:sym typeface="Helvetica"/>
              </a:defRPr>
            </a:lvl1pPr>
            <a:lvl2pPr marL="879230" indent="-244230" defTabSz="914400">
              <a:lnSpc>
                <a:spcPts val="2400"/>
              </a:lnSpc>
              <a:spcBef>
                <a:spcPts val="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2000" b="1" cap="all" spc="300">
                <a:solidFill>
                  <a:srgbClr val="808080"/>
                </a:solidFill>
                <a:latin typeface="+mn-lt"/>
                <a:ea typeface="+mn-ea"/>
                <a:cs typeface="+mn-cs"/>
                <a:sym typeface="Helvetica"/>
              </a:defRPr>
            </a:lvl2pPr>
            <a:lvl3pPr marL="1514230" indent="-244230" defTabSz="914400">
              <a:lnSpc>
                <a:spcPts val="2400"/>
              </a:lnSpc>
              <a:spcBef>
                <a:spcPts val="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2000" b="1" cap="all" spc="300">
                <a:solidFill>
                  <a:srgbClr val="808080"/>
                </a:solidFill>
                <a:latin typeface="+mn-lt"/>
                <a:ea typeface="+mn-ea"/>
                <a:cs typeface="+mn-cs"/>
                <a:sym typeface="Helvetica"/>
              </a:defRPr>
            </a:lvl3pPr>
            <a:lvl4pPr marL="2149230" indent="-244230" defTabSz="914400">
              <a:lnSpc>
                <a:spcPts val="2400"/>
              </a:lnSpc>
              <a:spcBef>
                <a:spcPts val="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2000" b="1" cap="all" spc="300">
                <a:solidFill>
                  <a:srgbClr val="808080"/>
                </a:solidFill>
                <a:latin typeface="+mn-lt"/>
                <a:ea typeface="+mn-ea"/>
                <a:cs typeface="+mn-cs"/>
                <a:sym typeface="Helvetica"/>
              </a:defRPr>
            </a:lvl4pPr>
            <a:lvl5pPr marL="2784230" indent="-244230" defTabSz="914400">
              <a:lnSpc>
                <a:spcPts val="2400"/>
              </a:lnSpc>
              <a:spcBef>
                <a:spcPts val="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2000" b="1" cap="all" spc="300">
                <a:solidFill>
                  <a:srgbClr val="808080"/>
                </a:solidFill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Label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769" name="Trifork_logo_RGB 1.pdf" descr="Trifork_logo_RGB 1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800" y="965200"/>
            <a:ext cx="2901464" cy="304800"/>
          </a:xfrm>
          <a:prstGeom prst="rect">
            <a:avLst/>
          </a:prstGeom>
          <a:ln w="12700">
            <a:miter lim="400000"/>
          </a:ln>
        </p:spPr>
      </p:pic>
      <p:sp>
        <p:nvSpPr>
          <p:cNvPr id="770" name="Rounded Rectangle"/>
          <p:cNvSpPr>
            <a:spLocks noGrp="1"/>
          </p:cNvSpPr>
          <p:nvPr>
            <p:ph type="body" idx="21"/>
          </p:nvPr>
        </p:nvSpPr>
        <p:spPr>
          <a:xfrm>
            <a:off x="13666676" y="1576276"/>
            <a:ext cx="11579448" cy="13001848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50800" tIns="50800" rIns="50800" bIns="50800" anchor="ctr"/>
          <a:lstStyle>
            <a:lvl1pPr marL="0" indent="0" algn="ctr" defTabSz="914400">
              <a:lnSpc>
                <a:spcPts val="3800"/>
              </a:lnSpc>
              <a:spcBef>
                <a:spcPts val="0"/>
              </a:spcBef>
              <a:buClrTx/>
              <a:buSzTx/>
              <a:buFontTx/>
              <a:buNone/>
              <a:tabLst>
                <a:tab pos="1168400" algn="l"/>
              </a:tabLst>
              <a:defRPr sz="3200">
                <a:solidFill>
                  <a:schemeClr val="accent5">
                    <a:hueOff val="-2113043"/>
                    <a:satOff val="-100000"/>
                    <a:lumOff val="9019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indent="0" algn="ctr" defTabSz="457200">
              <a:lnSpc>
                <a:spcPts val="1900"/>
              </a:lnSpc>
              <a:spcBef>
                <a:spcPts val="0"/>
              </a:spcBef>
              <a:buClrTx/>
              <a:buSzTx/>
              <a:buFontTx/>
              <a:buNone/>
              <a:tabLst>
                <a:tab pos="584200" algn="l"/>
              </a:tabLst>
              <a:defRPr sz="3200">
                <a:solidFill>
                  <a:schemeClr val="accent5">
                    <a:hueOff val="-2113043"/>
                    <a:satOff val="-100000"/>
                    <a:lumOff val="9019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77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2523" y="12814300"/>
            <a:ext cx="415818" cy="348813"/>
          </a:xfrm>
          <a:prstGeom prst="rect">
            <a:avLst/>
          </a:prstGeom>
        </p:spPr>
        <p:txBody>
          <a:bodyPr lIns="50800" tIns="50800" rIns="50800" bIns="50800" anchor="t"/>
          <a:lstStyle>
            <a:lvl1pPr defTabSz="825500">
              <a:defRPr b="1" spc="160">
                <a:solidFill>
                  <a:srgbClr val="373737">
                    <a:alpha val="40000"/>
                  </a:srgb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6128864"/>
      </p:ext>
    </p:extLst>
  </p:cSld>
  <p:clrMapOvr>
    <a:masterClrMapping/>
  </p:clrMapOvr>
  <p:transition spd="med"/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ivider – Only Title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" name="Trifork_logo_RGB 1.pdf" descr="Trifork_logo_RGB 1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44001" y="12903200"/>
            <a:ext cx="1934310" cy="203200"/>
          </a:xfrm>
          <a:prstGeom prst="rect">
            <a:avLst/>
          </a:prstGeom>
          <a:ln w="12700">
            <a:miter lim="400000"/>
          </a:ln>
        </p:spPr>
      </p:pic>
      <p:sp>
        <p:nvSpPr>
          <p:cNvPr id="779" name="Title Text"/>
          <p:cNvSpPr txBox="1">
            <a:spLocks noGrp="1"/>
          </p:cNvSpPr>
          <p:nvPr>
            <p:ph type="title"/>
          </p:nvPr>
        </p:nvSpPr>
        <p:spPr>
          <a:xfrm>
            <a:off x="1828800" y="3490811"/>
            <a:ext cx="20726400" cy="5972386"/>
          </a:xfrm>
          <a:prstGeom prst="rect">
            <a:avLst/>
          </a:prstGeom>
        </p:spPr>
        <p:txBody>
          <a:bodyPr lIns="50800" tIns="50800" rIns="50800" bIns="50800"/>
          <a:lstStyle>
            <a:lvl1pPr defTabSz="914400">
              <a:lnSpc>
                <a:spcPts val="11400"/>
              </a:lnSpc>
              <a:tabLst>
                <a:tab pos="1168400" algn="l"/>
              </a:tabLst>
              <a:defRPr sz="10000">
                <a:solidFill>
                  <a:srgbClr val="373737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780" name="Line"/>
          <p:cNvSpPr/>
          <p:nvPr/>
        </p:nvSpPr>
        <p:spPr>
          <a:xfrm flipV="1">
            <a:off x="1828801" y="13017500"/>
            <a:ext cx="812802" cy="4"/>
          </a:xfrm>
          <a:prstGeom prst="line">
            <a:avLst/>
          </a:prstGeom>
          <a:ln w="25400">
            <a:solidFill>
              <a:srgbClr val="808080"/>
            </a:solidFill>
            <a:miter lim="400000"/>
          </a:ln>
        </p:spPr>
        <p:txBody>
          <a:bodyPr lIns="91438" rIns="91438"/>
          <a:lstStyle/>
          <a:p>
            <a:endParaRPr sz="4800"/>
          </a:p>
        </p:txBody>
      </p:sp>
      <p:sp>
        <p:nvSpPr>
          <p:cNvPr id="78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2523" y="12818109"/>
            <a:ext cx="415818" cy="348813"/>
          </a:xfrm>
          <a:prstGeom prst="rect">
            <a:avLst/>
          </a:prstGeom>
        </p:spPr>
        <p:txBody>
          <a:bodyPr lIns="50800" tIns="50800" rIns="50800" bIns="50800" anchor="t"/>
          <a:lstStyle>
            <a:lvl1pPr defTabSz="825500">
              <a:defRPr b="1" spc="160">
                <a:solidFill>
                  <a:srgbClr val="373737">
                    <a:alpha val="40000"/>
                  </a:srgb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8924201"/>
      </p:ext>
    </p:extLst>
  </p:cSld>
  <p:clrMapOvr>
    <a:masterClrMapping/>
  </p:clrMapOvr>
  <p:transition spd="med"/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ivider – Image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Title Text"/>
          <p:cNvSpPr txBox="1">
            <a:spLocks noGrp="1"/>
          </p:cNvSpPr>
          <p:nvPr>
            <p:ph type="title"/>
          </p:nvPr>
        </p:nvSpPr>
        <p:spPr>
          <a:xfrm>
            <a:off x="1828800" y="2945183"/>
            <a:ext cx="11455400" cy="7063638"/>
          </a:xfrm>
          <a:prstGeom prst="rect">
            <a:avLst/>
          </a:prstGeom>
        </p:spPr>
        <p:txBody>
          <a:bodyPr lIns="50800" tIns="50800" rIns="50800" bIns="50800"/>
          <a:lstStyle>
            <a:lvl1pPr defTabSz="914400">
              <a:lnSpc>
                <a:spcPts val="11400"/>
              </a:lnSpc>
              <a:tabLst>
                <a:tab pos="1168400" algn="l"/>
              </a:tabLst>
              <a:defRPr sz="10000">
                <a:solidFill>
                  <a:srgbClr val="373737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Title Text</a:t>
            </a:r>
          </a:p>
        </p:txBody>
      </p:sp>
      <p:pic>
        <p:nvPicPr>
          <p:cNvPr id="789" name="Trifork_logo_RGB 1.pdf" descr="Trifork_logo_RGB 1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801" y="609600"/>
            <a:ext cx="1934310" cy="203200"/>
          </a:xfrm>
          <a:prstGeom prst="rect">
            <a:avLst/>
          </a:prstGeom>
          <a:ln w="12700">
            <a:miter lim="400000"/>
          </a:ln>
        </p:spPr>
      </p:pic>
      <p:sp>
        <p:nvSpPr>
          <p:cNvPr id="790" name="Line"/>
          <p:cNvSpPr/>
          <p:nvPr/>
        </p:nvSpPr>
        <p:spPr>
          <a:xfrm flipV="1">
            <a:off x="1828801" y="13017500"/>
            <a:ext cx="812802" cy="4"/>
          </a:xfrm>
          <a:prstGeom prst="line">
            <a:avLst/>
          </a:prstGeom>
          <a:ln w="25400">
            <a:solidFill>
              <a:srgbClr val="808080"/>
            </a:solidFill>
            <a:miter lim="400000"/>
          </a:ln>
        </p:spPr>
        <p:txBody>
          <a:bodyPr lIns="91438" rIns="91438"/>
          <a:lstStyle/>
          <a:p>
            <a:endParaRPr sz="4800"/>
          </a:p>
        </p:txBody>
      </p:sp>
      <p:sp>
        <p:nvSpPr>
          <p:cNvPr id="79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4503400" y="812800"/>
            <a:ext cx="9067800" cy="12090400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50800" tIns="50800" rIns="50800" bIns="50800" anchor="ctr"/>
          <a:lstStyle>
            <a:lvl1pPr marL="0" indent="0" algn="ctr" defTabSz="914400">
              <a:lnSpc>
                <a:spcPts val="3800"/>
              </a:lnSpc>
              <a:spcBef>
                <a:spcPts val="0"/>
              </a:spcBef>
              <a:buClrTx/>
              <a:buSzTx/>
              <a:buFontTx/>
              <a:buNone/>
              <a:tabLst>
                <a:tab pos="1168400" algn="l"/>
              </a:tabLst>
              <a:defRPr sz="6400">
                <a:solidFill>
                  <a:schemeClr val="accent5">
                    <a:hueOff val="-2113043"/>
                    <a:satOff val="-100000"/>
                    <a:lumOff val="9019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  <a:lvl2pPr marL="1416538" indent="-781538" algn="ctr" defTabSz="914400">
              <a:lnSpc>
                <a:spcPts val="3800"/>
              </a:lnSpc>
              <a:spcBef>
                <a:spcPts val="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6400">
                <a:solidFill>
                  <a:schemeClr val="accent5">
                    <a:hueOff val="-2113043"/>
                    <a:satOff val="-100000"/>
                    <a:lumOff val="9019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2pPr>
            <a:lvl3pPr marL="2051538" indent="-781538" algn="ctr" defTabSz="914400">
              <a:lnSpc>
                <a:spcPts val="3800"/>
              </a:lnSpc>
              <a:spcBef>
                <a:spcPts val="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6400">
                <a:solidFill>
                  <a:schemeClr val="accent5">
                    <a:hueOff val="-2113043"/>
                    <a:satOff val="-100000"/>
                    <a:lumOff val="9019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3pPr>
            <a:lvl4pPr marL="2686538" indent="-781538" algn="ctr" defTabSz="914400">
              <a:lnSpc>
                <a:spcPts val="3800"/>
              </a:lnSpc>
              <a:spcBef>
                <a:spcPts val="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6400">
                <a:solidFill>
                  <a:schemeClr val="accent5">
                    <a:hueOff val="-2113043"/>
                    <a:satOff val="-100000"/>
                    <a:lumOff val="9019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4pPr>
            <a:lvl5pPr marL="3321538" indent="-781538" algn="ctr" defTabSz="914400">
              <a:lnSpc>
                <a:spcPts val="3800"/>
              </a:lnSpc>
              <a:spcBef>
                <a:spcPts val="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6400">
                <a:solidFill>
                  <a:schemeClr val="accent5">
                    <a:hueOff val="-2113043"/>
                    <a:satOff val="-100000"/>
                    <a:lumOff val="9019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9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2523" y="12814300"/>
            <a:ext cx="415818" cy="348813"/>
          </a:xfrm>
          <a:prstGeom prst="rect">
            <a:avLst/>
          </a:prstGeom>
        </p:spPr>
        <p:txBody>
          <a:bodyPr lIns="50800" tIns="50800" rIns="50800" bIns="50800" anchor="t"/>
          <a:lstStyle>
            <a:lvl1pPr defTabSz="825500">
              <a:defRPr b="1" spc="160">
                <a:solidFill>
                  <a:srgbClr val="373737">
                    <a:alpha val="40000"/>
                  </a:srgb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17195535"/>
      </p:ext>
    </p:extLst>
  </p:cSld>
  <p:clrMapOvr>
    <a:masterClrMapping/>
  </p:clrMapOvr>
  <p:transition spd="med"/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ivider – Info Centered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Title Text"/>
          <p:cNvSpPr txBox="1">
            <a:spLocks noGrp="1"/>
          </p:cNvSpPr>
          <p:nvPr>
            <p:ph type="title"/>
          </p:nvPr>
        </p:nvSpPr>
        <p:spPr>
          <a:xfrm>
            <a:off x="1828800" y="3792008"/>
            <a:ext cx="10896600" cy="3535480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914400">
              <a:lnSpc>
                <a:spcPts val="11400"/>
              </a:lnSpc>
              <a:tabLst>
                <a:tab pos="1168400" algn="l"/>
              </a:tabLst>
              <a:defRPr sz="10000">
                <a:solidFill>
                  <a:srgbClr val="373737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80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828800" y="7512218"/>
            <a:ext cx="10896600" cy="4495200"/>
          </a:xfrm>
          <a:prstGeom prst="rect">
            <a:avLst/>
          </a:prstGeom>
        </p:spPr>
        <p:txBody>
          <a:bodyPr lIns="50800" tIns="50800" rIns="50800" bIns="50800"/>
          <a:lstStyle>
            <a:lvl1pPr marL="0" indent="0" defTabSz="914400">
              <a:lnSpc>
                <a:spcPts val="6400"/>
              </a:lnSpc>
              <a:spcBef>
                <a:spcPts val="1600"/>
              </a:spcBef>
              <a:buClrTx/>
              <a:buSzTx/>
              <a:buFontTx/>
              <a:buNone/>
              <a:tabLst>
                <a:tab pos="1168400" algn="l"/>
              </a:tabLst>
              <a:defRPr sz="4400">
                <a:solidFill>
                  <a:srgbClr val="373737">
                    <a:alpha val="80000"/>
                  </a:srgbClr>
                </a:solidFill>
                <a:latin typeface="+mn-lt"/>
                <a:ea typeface="+mn-ea"/>
                <a:cs typeface="+mn-cs"/>
                <a:sym typeface="Helvetica"/>
              </a:defRPr>
            </a:lvl1pPr>
            <a:lvl2pPr marL="0" indent="0" defTabSz="914400">
              <a:lnSpc>
                <a:spcPts val="6400"/>
              </a:lnSpc>
              <a:spcBef>
                <a:spcPts val="1600"/>
              </a:spcBef>
              <a:buClrTx/>
              <a:buSzTx/>
              <a:buFontTx/>
              <a:buNone/>
              <a:tabLst>
                <a:tab pos="1168400" algn="l"/>
              </a:tabLst>
              <a:defRPr sz="4400">
                <a:solidFill>
                  <a:srgbClr val="373737">
                    <a:alpha val="80000"/>
                  </a:srgbClr>
                </a:solidFill>
                <a:latin typeface="+mn-lt"/>
                <a:ea typeface="+mn-ea"/>
                <a:cs typeface="+mn-cs"/>
                <a:sym typeface="Helvetica"/>
              </a:defRPr>
            </a:lvl2pPr>
            <a:lvl3pPr marL="0" indent="0" defTabSz="914400">
              <a:lnSpc>
                <a:spcPts val="6400"/>
              </a:lnSpc>
              <a:spcBef>
                <a:spcPts val="1600"/>
              </a:spcBef>
              <a:buClrTx/>
              <a:buSzTx/>
              <a:buFontTx/>
              <a:buNone/>
              <a:tabLst>
                <a:tab pos="1168400" algn="l"/>
              </a:tabLst>
              <a:defRPr sz="4400">
                <a:solidFill>
                  <a:srgbClr val="373737">
                    <a:alpha val="80000"/>
                  </a:srgbClr>
                </a:solidFill>
                <a:latin typeface="+mn-lt"/>
                <a:ea typeface="+mn-ea"/>
                <a:cs typeface="+mn-cs"/>
                <a:sym typeface="Helvetica"/>
              </a:defRPr>
            </a:lvl3pPr>
            <a:lvl4pPr marL="0" indent="0" defTabSz="914400">
              <a:lnSpc>
                <a:spcPts val="6400"/>
              </a:lnSpc>
              <a:spcBef>
                <a:spcPts val="1600"/>
              </a:spcBef>
              <a:buClrTx/>
              <a:buSzTx/>
              <a:buFontTx/>
              <a:buNone/>
              <a:tabLst>
                <a:tab pos="1168400" algn="l"/>
              </a:tabLst>
              <a:defRPr sz="4400">
                <a:solidFill>
                  <a:srgbClr val="373737">
                    <a:alpha val="80000"/>
                  </a:srgbClr>
                </a:solidFill>
                <a:latin typeface="+mn-lt"/>
                <a:ea typeface="+mn-ea"/>
                <a:cs typeface="+mn-cs"/>
                <a:sym typeface="Helvetica"/>
              </a:defRPr>
            </a:lvl4pPr>
            <a:lvl5pPr marL="0" indent="0" defTabSz="914400">
              <a:lnSpc>
                <a:spcPts val="6400"/>
              </a:lnSpc>
              <a:spcBef>
                <a:spcPts val="1600"/>
              </a:spcBef>
              <a:buClrTx/>
              <a:buSzTx/>
              <a:buFontTx/>
              <a:buNone/>
              <a:tabLst>
                <a:tab pos="1168400" algn="l"/>
              </a:tabLst>
              <a:defRPr sz="4400">
                <a:solidFill>
                  <a:srgbClr val="373737">
                    <a:alpha val="80000"/>
                  </a:srgbClr>
                </a:solidFill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801" name="Trifork_logo_RGB 1.pdf" descr="Trifork_logo_RGB 1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801" y="609600"/>
            <a:ext cx="1934310" cy="203200"/>
          </a:xfrm>
          <a:prstGeom prst="rect">
            <a:avLst/>
          </a:prstGeom>
          <a:ln w="12700">
            <a:miter lim="400000"/>
          </a:ln>
        </p:spPr>
      </p:pic>
      <p:sp>
        <p:nvSpPr>
          <p:cNvPr id="802" name="Line"/>
          <p:cNvSpPr/>
          <p:nvPr/>
        </p:nvSpPr>
        <p:spPr>
          <a:xfrm flipV="1">
            <a:off x="1828801" y="13017500"/>
            <a:ext cx="812802" cy="4"/>
          </a:xfrm>
          <a:prstGeom prst="line">
            <a:avLst/>
          </a:prstGeom>
          <a:ln w="25400">
            <a:solidFill>
              <a:srgbClr val="808080"/>
            </a:solidFill>
            <a:miter lim="400000"/>
          </a:ln>
        </p:spPr>
        <p:txBody>
          <a:bodyPr lIns="91438" rIns="91438"/>
          <a:lstStyle/>
          <a:p>
            <a:endParaRPr sz="4800"/>
          </a:p>
        </p:txBody>
      </p:sp>
      <p:sp>
        <p:nvSpPr>
          <p:cNvPr id="803" name="Rounded Rectangle"/>
          <p:cNvSpPr>
            <a:spLocks noGrp="1"/>
          </p:cNvSpPr>
          <p:nvPr>
            <p:ph type="body" sz="half" idx="21"/>
          </p:nvPr>
        </p:nvSpPr>
        <p:spPr>
          <a:xfrm>
            <a:off x="14622434" y="931834"/>
            <a:ext cx="8829732" cy="11852332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50800" tIns="50800" rIns="50800" bIns="50800" anchor="ctr"/>
          <a:lstStyle>
            <a:lvl1pPr marL="0" indent="0" algn="ctr" defTabSz="914400">
              <a:lnSpc>
                <a:spcPts val="3800"/>
              </a:lnSpc>
              <a:spcBef>
                <a:spcPts val="0"/>
              </a:spcBef>
              <a:buClrTx/>
              <a:buSzTx/>
              <a:buFontTx/>
              <a:buNone/>
              <a:tabLst>
                <a:tab pos="1168400" algn="l"/>
              </a:tabLst>
              <a:defRPr sz="3200">
                <a:solidFill>
                  <a:schemeClr val="accent5">
                    <a:hueOff val="-2113043"/>
                    <a:satOff val="-100000"/>
                    <a:lumOff val="9019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indent="0" algn="ctr" defTabSz="457200">
              <a:lnSpc>
                <a:spcPts val="1900"/>
              </a:lnSpc>
              <a:spcBef>
                <a:spcPts val="0"/>
              </a:spcBef>
              <a:buClrTx/>
              <a:buSzTx/>
              <a:buFontTx/>
              <a:buNone/>
              <a:tabLst>
                <a:tab pos="584200" algn="l"/>
              </a:tabLst>
              <a:defRPr sz="3200">
                <a:solidFill>
                  <a:schemeClr val="accent5">
                    <a:hueOff val="-2113043"/>
                    <a:satOff val="-100000"/>
                    <a:lumOff val="9019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80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2523" y="12814300"/>
            <a:ext cx="415818" cy="348813"/>
          </a:xfrm>
          <a:prstGeom prst="rect">
            <a:avLst/>
          </a:prstGeom>
        </p:spPr>
        <p:txBody>
          <a:bodyPr lIns="50800" tIns="50800" rIns="50800" bIns="50800" anchor="t"/>
          <a:lstStyle>
            <a:lvl1pPr defTabSz="825500">
              <a:defRPr b="1" spc="160">
                <a:solidFill>
                  <a:srgbClr val="373737">
                    <a:alpha val="40000"/>
                  </a:srgb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5158888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743DD-1C7E-BF98-9FB0-98732D942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1958400"/>
            <a:ext cx="13545600" cy="3376800"/>
          </a:xfrm>
        </p:spPr>
        <p:txBody>
          <a:bodyPr lIns="0" tIns="0" rIns="0" bIns="0" anchor="ctr">
            <a:noAutofit/>
          </a:bodyPr>
          <a:lstStyle>
            <a:lvl1pPr>
              <a:lnSpc>
                <a:spcPts val="9200"/>
              </a:lnSpc>
              <a:defRPr sz="8000"/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5CAC3E-D273-8D7A-6998-BA7247B5E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15C3A-03EB-F44E-AF21-A5C71E373AA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59FD29E-3DD9-BA5B-2F7D-87A87A00F3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15200" y="892800"/>
            <a:ext cx="11275200" cy="4320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ts val="2400"/>
              </a:lnSpc>
              <a:buNone/>
              <a:defRPr sz="2000" b="1" i="0" spc="30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65C3CF2-2994-4E48-87A9-B524401D7E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996000" y="12700800"/>
            <a:ext cx="1495200" cy="151200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2421602-E917-A82E-A456-B145976D5D8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589100" y="9557138"/>
            <a:ext cx="5601600" cy="2563200"/>
          </a:xfrm>
          <a:prstGeom prst="rect">
            <a:avLst/>
          </a:prstGeom>
        </p:spPr>
        <p:txBody>
          <a:bodyPr vert="horz" lIns="0" tIns="0" rIns="0" bIns="45720" rtlCol="0">
            <a:normAutofit/>
          </a:bodyPr>
          <a:lstStyle>
            <a:lvl1pPr marL="0" indent="0">
              <a:buNone/>
              <a:defRPr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Headline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D5ECB8D-25E6-BEAD-E607-AAC512D8F74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825900" y="6084000"/>
            <a:ext cx="6364800" cy="3038400"/>
          </a:xfrm>
          <a:prstGeom prst="roundRect">
            <a:avLst>
              <a:gd name="adj" fmla="val 9111"/>
            </a:avLst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 </a:t>
            </a:r>
          </a:p>
        </p:txBody>
      </p:sp>
      <p:sp>
        <p:nvSpPr>
          <p:cNvPr id="14" name="Content Placeholder 12">
            <a:extLst>
              <a:ext uri="{FF2B5EF4-FFF2-40B4-BE49-F238E27FC236}">
                <a16:creationId xmlns:a16="http://schemas.microsoft.com/office/drawing/2014/main" id="{C79E1427-A0B9-8B80-780B-7947F83725B1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1828800" y="9850542"/>
            <a:ext cx="511200" cy="50400"/>
          </a:xfrm>
          <a:solidFill>
            <a:schemeClr val="accent1"/>
          </a:solidFill>
        </p:spPr>
        <p:txBody>
          <a:bodyPr lIns="0" tIns="0" rIns="0" bIns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EDA10BB-F32D-A9AB-0366-9858F4E74A01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9772800" y="9557138"/>
            <a:ext cx="5601600" cy="2563200"/>
          </a:xfrm>
          <a:prstGeom prst="rect">
            <a:avLst/>
          </a:prstGeom>
        </p:spPr>
        <p:txBody>
          <a:bodyPr vert="horz" lIns="0" tIns="0" rIns="0" bIns="45720" rtlCol="0">
            <a:normAutofit/>
          </a:bodyPr>
          <a:lstStyle>
            <a:lvl1pPr marL="0" indent="0">
              <a:buNone/>
              <a:defRPr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Headline</a:t>
            </a:r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33D7EED7-E28A-5066-3C63-DCBFA918C10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009600" y="6084002"/>
            <a:ext cx="6364800" cy="3038400"/>
          </a:xfrm>
          <a:prstGeom prst="roundRect">
            <a:avLst>
              <a:gd name="adj" fmla="val 9143"/>
            </a:avLst>
          </a:prstGeom>
          <a:blipFill dpi="0"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 </a:t>
            </a:r>
          </a:p>
        </p:txBody>
      </p:sp>
      <p:sp>
        <p:nvSpPr>
          <p:cNvPr id="18" name="Content Placeholder 12">
            <a:extLst>
              <a:ext uri="{FF2B5EF4-FFF2-40B4-BE49-F238E27FC236}">
                <a16:creationId xmlns:a16="http://schemas.microsoft.com/office/drawing/2014/main" id="{E3905B86-25AA-8E6B-F6C7-6E5D5C8CC1BE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9009600" y="9850542"/>
            <a:ext cx="511200" cy="50400"/>
          </a:xfrm>
          <a:solidFill>
            <a:schemeClr val="accent1"/>
          </a:solidFill>
        </p:spPr>
        <p:txBody>
          <a:bodyPr lIns="0" tIns="0" rIns="0" bIns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5DD6DBE3-C0B8-C6DC-C5C0-F1F1B7F430C0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16956500" y="9582338"/>
            <a:ext cx="5601600" cy="2563200"/>
          </a:xfrm>
          <a:prstGeom prst="rect">
            <a:avLst/>
          </a:prstGeom>
        </p:spPr>
        <p:txBody>
          <a:bodyPr vert="horz" lIns="0" tIns="0" rIns="0" bIns="45720" rtlCol="0">
            <a:normAutofit/>
          </a:bodyPr>
          <a:lstStyle>
            <a:lvl1pPr marL="0" indent="0">
              <a:buNone/>
              <a:defRPr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Headline</a:t>
            </a:r>
          </a:p>
        </p:txBody>
      </p:sp>
      <p:sp>
        <p:nvSpPr>
          <p:cNvPr id="21" name="Picture Placeholder 3">
            <a:extLst>
              <a:ext uri="{FF2B5EF4-FFF2-40B4-BE49-F238E27FC236}">
                <a16:creationId xmlns:a16="http://schemas.microsoft.com/office/drawing/2014/main" id="{6DC8736F-FF17-E51D-B5AD-077F804978C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6193300" y="6084002"/>
            <a:ext cx="6364800" cy="3038400"/>
          </a:xfrm>
          <a:prstGeom prst="roundRect">
            <a:avLst>
              <a:gd name="adj" fmla="val 9433"/>
            </a:avLst>
          </a:prstGeom>
          <a:blipFill dpi="0"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 </a:t>
            </a:r>
          </a:p>
        </p:txBody>
      </p:sp>
      <p:sp>
        <p:nvSpPr>
          <p:cNvPr id="22" name="Content Placeholder 12">
            <a:extLst>
              <a:ext uri="{FF2B5EF4-FFF2-40B4-BE49-F238E27FC236}">
                <a16:creationId xmlns:a16="http://schemas.microsoft.com/office/drawing/2014/main" id="{ECB2F1DB-0F31-0B5C-1D17-289586BEE78C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16193300" y="9875742"/>
            <a:ext cx="511200" cy="50400"/>
          </a:xfrm>
          <a:solidFill>
            <a:schemeClr val="accent1"/>
          </a:solidFill>
        </p:spPr>
        <p:txBody>
          <a:bodyPr lIns="0" tIns="0" rIns="0" bIns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57721086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ivider – Info Top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Title Text"/>
          <p:cNvSpPr txBox="1">
            <a:spLocks noGrp="1"/>
          </p:cNvSpPr>
          <p:nvPr>
            <p:ph type="title"/>
          </p:nvPr>
        </p:nvSpPr>
        <p:spPr>
          <a:xfrm>
            <a:off x="1828800" y="2414123"/>
            <a:ext cx="10896600" cy="2286002"/>
          </a:xfrm>
          <a:prstGeom prst="rect">
            <a:avLst/>
          </a:prstGeom>
        </p:spPr>
        <p:txBody>
          <a:bodyPr lIns="50800" tIns="50800" rIns="50800" bIns="50800" anchor="t"/>
          <a:lstStyle>
            <a:lvl1pPr defTabSz="914400">
              <a:lnSpc>
                <a:spcPts val="11400"/>
              </a:lnSpc>
              <a:tabLst>
                <a:tab pos="1168400" algn="l"/>
              </a:tabLst>
              <a:defRPr sz="10000">
                <a:solidFill>
                  <a:srgbClr val="373737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81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828800" y="4630855"/>
            <a:ext cx="10896600" cy="6987542"/>
          </a:xfrm>
          <a:prstGeom prst="rect">
            <a:avLst/>
          </a:prstGeom>
        </p:spPr>
        <p:txBody>
          <a:bodyPr lIns="50800" tIns="50800" rIns="50800" bIns="50800"/>
          <a:lstStyle>
            <a:lvl1pPr marL="0" indent="0" defTabSz="914400">
              <a:lnSpc>
                <a:spcPts val="6400"/>
              </a:lnSpc>
              <a:spcBef>
                <a:spcPts val="1600"/>
              </a:spcBef>
              <a:buClrTx/>
              <a:buSzTx/>
              <a:buFontTx/>
              <a:buNone/>
              <a:tabLst>
                <a:tab pos="1168400" algn="l"/>
              </a:tabLst>
              <a:defRPr sz="4400">
                <a:solidFill>
                  <a:srgbClr val="373737">
                    <a:alpha val="80000"/>
                  </a:srgbClr>
                </a:solidFill>
                <a:latin typeface="+mn-lt"/>
                <a:ea typeface="+mn-ea"/>
                <a:cs typeface="+mn-cs"/>
                <a:sym typeface="Helvetica"/>
              </a:defRPr>
            </a:lvl1pPr>
            <a:lvl2pPr marL="0" indent="0" defTabSz="914400">
              <a:lnSpc>
                <a:spcPts val="6400"/>
              </a:lnSpc>
              <a:spcBef>
                <a:spcPts val="1600"/>
              </a:spcBef>
              <a:buClrTx/>
              <a:buSzTx/>
              <a:buFontTx/>
              <a:buNone/>
              <a:tabLst>
                <a:tab pos="1168400" algn="l"/>
              </a:tabLst>
              <a:defRPr sz="4400">
                <a:solidFill>
                  <a:srgbClr val="373737">
                    <a:alpha val="80000"/>
                  </a:srgbClr>
                </a:solidFill>
                <a:latin typeface="+mn-lt"/>
                <a:ea typeface="+mn-ea"/>
                <a:cs typeface="+mn-cs"/>
                <a:sym typeface="Helvetica"/>
              </a:defRPr>
            </a:lvl2pPr>
            <a:lvl3pPr marL="0" indent="0" defTabSz="914400">
              <a:lnSpc>
                <a:spcPts val="6400"/>
              </a:lnSpc>
              <a:spcBef>
                <a:spcPts val="1600"/>
              </a:spcBef>
              <a:buClrTx/>
              <a:buSzTx/>
              <a:buFontTx/>
              <a:buNone/>
              <a:tabLst>
                <a:tab pos="1168400" algn="l"/>
              </a:tabLst>
              <a:defRPr sz="4400">
                <a:solidFill>
                  <a:srgbClr val="373737">
                    <a:alpha val="80000"/>
                  </a:srgbClr>
                </a:solidFill>
                <a:latin typeface="+mn-lt"/>
                <a:ea typeface="+mn-ea"/>
                <a:cs typeface="+mn-cs"/>
                <a:sym typeface="Helvetica"/>
              </a:defRPr>
            </a:lvl3pPr>
            <a:lvl4pPr marL="0" indent="0" defTabSz="914400">
              <a:lnSpc>
                <a:spcPts val="6400"/>
              </a:lnSpc>
              <a:spcBef>
                <a:spcPts val="1600"/>
              </a:spcBef>
              <a:buClrTx/>
              <a:buSzTx/>
              <a:buFontTx/>
              <a:buNone/>
              <a:tabLst>
                <a:tab pos="1168400" algn="l"/>
              </a:tabLst>
              <a:defRPr sz="4400">
                <a:solidFill>
                  <a:srgbClr val="373737">
                    <a:alpha val="80000"/>
                  </a:srgbClr>
                </a:solidFill>
                <a:latin typeface="+mn-lt"/>
                <a:ea typeface="+mn-ea"/>
                <a:cs typeface="+mn-cs"/>
                <a:sym typeface="Helvetica"/>
              </a:defRPr>
            </a:lvl4pPr>
            <a:lvl5pPr marL="0" indent="0" defTabSz="914400">
              <a:lnSpc>
                <a:spcPts val="6400"/>
              </a:lnSpc>
              <a:spcBef>
                <a:spcPts val="1600"/>
              </a:spcBef>
              <a:buClrTx/>
              <a:buSzTx/>
              <a:buFontTx/>
              <a:buNone/>
              <a:tabLst>
                <a:tab pos="1168400" algn="l"/>
              </a:tabLst>
              <a:defRPr sz="4400">
                <a:solidFill>
                  <a:srgbClr val="373737">
                    <a:alpha val="80000"/>
                  </a:srgbClr>
                </a:solidFill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813" name="Trifork_logo_RGB 1.pdf" descr="Trifork_logo_RGB 1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801" y="609600"/>
            <a:ext cx="1934310" cy="203200"/>
          </a:xfrm>
          <a:prstGeom prst="rect">
            <a:avLst/>
          </a:prstGeom>
          <a:ln w="12700">
            <a:miter lim="400000"/>
          </a:ln>
        </p:spPr>
      </p:pic>
      <p:sp>
        <p:nvSpPr>
          <p:cNvPr id="814" name="Line"/>
          <p:cNvSpPr/>
          <p:nvPr/>
        </p:nvSpPr>
        <p:spPr>
          <a:xfrm flipV="1">
            <a:off x="1828801" y="13017500"/>
            <a:ext cx="812802" cy="4"/>
          </a:xfrm>
          <a:prstGeom prst="line">
            <a:avLst/>
          </a:prstGeom>
          <a:ln w="25400">
            <a:solidFill>
              <a:srgbClr val="808080"/>
            </a:solidFill>
            <a:miter lim="400000"/>
          </a:ln>
        </p:spPr>
        <p:txBody>
          <a:bodyPr lIns="91438" rIns="91438"/>
          <a:lstStyle/>
          <a:p>
            <a:endParaRPr sz="4800"/>
          </a:p>
        </p:txBody>
      </p:sp>
      <p:sp>
        <p:nvSpPr>
          <p:cNvPr id="815" name="Rounded Rectangle"/>
          <p:cNvSpPr>
            <a:spLocks noGrp="1"/>
          </p:cNvSpPr>
          <p:nvPr>
            <p:ph type="body" sz="half" idx="21"/>
          </p:nvPr>
        </p:nvSpPr>
        <p:spPr>
          <a:xfrm>
            <a:off x="14622434" y="931834"/>
            <a:ext cx="8829732" cy="11852332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50800" tIns="50800" rIns="50800" bIns="50800" anchor="ctr"/>
          <a:lstStyle>
            <a:lvl1pPr marL="0" indent="0" algn="ctr" defTabSz="914400">
              <a:lnSpc>
                <a:spcPts val="3800"/>
              </a:lnSpc>
              <a:spcBef>
                <a:spcPts val="0"/>
              </a:spcBef>
              <a:buClrTx/>
              <a:buSzTx/>
              <a:buFontTx/>
              <a:buNone/>
              <a:tabLst>
                <a:tab pos="1168400" algn="l"/>
              </a:tabLst>
              <a:defRPr sz="3200">
                <a:solidFill>
                  <a:schemeClr val="accent5">
                    <a:hueOff val="-2113043"/>
                    <a:satOff val="-100000"/>
                    <a:lumOff val="9019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indent="0" algn="ctr" defTabSz="457200">
              <a:lnSpc>
                <a:spcPts val="1900"/>
              </a:lnSpc>
              <a:spcBef>
                <a:spcPts val="0"/>
              </a:spcBef>
              <a:buClrTx/>
              <a:buSzTx/>
              <a:buFontTx/>
              <a:buNone/>
              <a:tabLst>
                <a:tab pos="584200" algn="l"/>
              </a:tabLst>
              <a:defRPr sz="3200">
                <a:solidFill>
                  <a:schemeClr val="accent5">
                    <a:hueOff val="-2113043"/>
                    <a:satOff val="-100000"/>
                    <a:lumOff val="9019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81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2523" y="12814300"/>
            <a:ext cx="415818" cy="348813"/>
          </a:xfrm>
          <a:prstGeom prst="rect">
            <a:avLst/>
          </a:prstGeom>
        </p:spPr>
        <p:txBody>
          <a:bodyPr lIns="50800" tIns="50800" rIns="50800" bIns="50800" anchor="t"/>
          <a:lstStyle>
            <a:lvl1pPr defTabSz="825500">
              <a:defRPr b="1" spc="160">
                <a:solidFill>
                  <a:srgbClr val="373737">
                    <a:alpha val="40000"/>
                  </a:srgb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7416989"/>
      </p:ext>
    </p:extLst>
  </p:cSld>
  <p:clrMapOvr>
    <a:masterClrMapping/>
  </p:clrMapOvr>
  <p:transition spd="med"/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ivider w/ Label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828800" y="2089374"/>
            <a:ext cx="10896600" cy="58052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indent="0" defTabSz="914400">
              <a:lnSpc>
                <a:spcPts val="2400"/>
              </a:lnSpc>
              <a:spcBef>
                <a:spcPts val="0"/>
              </a:spcBef>
              <a:buClrTx/>
              <a:buSzTx/>
              <a:buFontTx/>
              <a:buNone/>
              <a:tabLst>
                <a:tab pos="1168400" algn="l"/>
              </a:tabLst>
              <a:defRPr sz="2000" b="1" cap="all" spc="300">
                <a:solidFill>
                  <a:srgbClr val="808080"/>
                </a:solidFill>
                <a:latin typeface="+mn-lt"/>
                <a:ea typeface="+mn-ea"/>
                <a:cs typeface="+mn-cs"/>
                <a:sym typeface="Helvetica"/>
              </a:defRPr>
            </a:lvl1pPr>
            <a:lvl2pPr marL="879230" indent="-244230" defTabSz="914400">
              <a:lnSpc>
                <a:spcPts val="2400"/>
              </a:lnSpc>
              <a:spcBef>
                <a:spcPts val="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2000" b="1" cap="all" spc="300">
                <a:solidFill>
                  <a:srgbClr val="808080"/>
                </a:solidFill>
                <a:latin typeface="+mn-lt"/>
                <a:ea typeface="+mn-ea"/>
                <a:cs typeface="+mn-cs"/>
                <a:sym typeface="Helvetica"/>
              </a:defRPr>
            </a:lvl2pPr>
            <a:lvl3pPr marL="1514230" indent="-244230" defTabSz="914400">
              <a:lnSpc>
                <a:spcPts val="2400"/>
              </a:lnSpc>
              <a:spcBef>
                <a:spcPts val="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2000" b="1" cap="all" spc="300">
                <a:solidFill>
                  <a:srgbClr val="808080"/>
                </a:solidFill>
                <a:latin typeface="+mn-lt"/>
                <a:ea typeface="+mn-ea"/>
                <a:cs typeface="+mn-cs"/>
                <a:sym typeface="Helvetica"/>
              </a:defRPr>
            </a:lvl3pPr>
            <a:lvl4pPr marL="2149230" indent="-244230" defTabSz="914400">
              <a:lnSpc>
                <a:spcPts val="2400"/>
              </a:lnSpc>
              <a:spcBef>
                <a:spcPts val="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2000" b="1" cap="all" spc="300">
                <a:solidFill>
                  <a:srgbClr val="808080"/>
                </a:solidFill>
                <a:latin typeface="+mn-lt"/>
                <a:ea typeface="+mn-ea"/>
                <a:cs typeface="+mn-cs"/>
                <a:sym typeface="Helvetica"/>
              </a:defRPr>
            </a:lvl4pPr>
            <a:lvl5pPr marL="2784230" indent="-244230" defTabSz="914400">
              <a:lnSpc>
                <a:spcPts val="2400"/>
              </a:lnSpc>
              <a:spcBef>
                <a:spcPts val="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2000" b="1" cap="all" spc="300">
                <a:solidFill>
                  <a:srgbClr val="808080"/>
                </a:solidFill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Label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24" name="Title Text"/>
          <p:cNvSpPr txBox="1">
            <a:spLocks noGrp="1"/>
          </p:cNvSpPr>
          <p:nvPr>
            <p:ph type="title"/>
          </p:nvPr>
        </p:nvSpPr>
        <p:spPr>
          <a:xfrm>
            <a:off x="1828800" y="2795123"/>
            <a:ext cx="10896600" cy="2286002"/>
          </a:xfrm>
          <a:prstGeom prst="rect">
            <a:avLst/>
          </a:prstGeom>
        </p:spPr>
        <p:txBody>
          <a:bodyPr lIns="50800" tIns="50800" rIns="50800" bIns="50800" anchor="t"/>
          <a:lstStyle>
            <a:lvl1pPr defTabSz="914400">
              <a:lnSpc>
                <a:spcPts val="11400"/>
              </a:lnSpc>
              <a:tabLst>
                <a:tab pos="1168400" algn="l"/>
              </a:tabLst>
              <a:defRPr sz="10000">
                <a:solidFill>
                  <a:srgbClr val="373737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825" name="Body Level One…"/>
          <p:cNvSpPr txBox="1">
            <a:spLocks noGrp="1"/>
          </p:cNvSpPr>
          <p:nvPr>
            <p:ph type="body" sz="half" idx="21"/>
          </p:nvPr>
        </p:nvSpPr>
        <p:spPr>
          <a:xfrm>
            <a:off x="1828800" y="5011855"/>
            <a:ext cx="10896600" cy="6987542"/>
          </a:xfrm>
          <a:prstGeom prst="rect">
            <a:avLst/>
          </a:prstGeom>
        </p:spPr>
        <p:txBody>
          <a:bodyPr lIns="50800" tIns="50800" rIns="50800" bIns="50800"/>
          <a:lstStyle>
            <a:lvl1pPr marL="0" indent="0" defTabSz="914400">
              <a:lnSpc>
                <a:spcPts val="6400"/>
              </a:lnSpc>
              <a:spcBef>
                <a:spcPts val="1600"/>
              </a:spcBef>
              <a:buClrTx/>
              <a:buSzTx/>
              <a:buFontTx/>
              <a:buNone/>
              <a:tabLst>
                <a:tab pos="1168400" algn="l"/>
              </a:tabLst>
              <a:defRPr sz="2200">
                <a:solidFill>
                  <a:srgbClr val="373737">
                    <a:alpha val="80000"/>
                  </a:srgb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indent="0" defTabSz="457200">
              <a:lnSpc>
                <a:spcPts val="3200"/>
              </a:lnSpc>
              <a:spcBef>
                <a:spcPts val="800"/>
              </a:spcBef>
              <a:buClrTx/>
              <a:buSzTx/>
              <a:buFontTx/>
              <a:buNone/>
              <a:tabLst>
                <a:tab pos="584200" algn="l"/>
              </a:tabLst>
              <a:defRPr sz="2200">
                <a:solidFill>
                  <a:srgbClr val="373737">
                    <a:alpha val="80000"/>
                  </a:srgbClr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pic>
        <p:nvPicPr>
          <p:cNvPr id="826" name="Trifork_logo_RGB 1.pdf" descr="Trifork_logo_RGB 1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801" y="609600"/>
            <a:ext cx="1934310" cy="203200"/>
          </a:xfrm>
          <a:prstGeom prst="rect">
            <a:avLst/>
          </a:prstGeom>
          <a:ln w="12700">
            <a:miter lim="400000"/>
          </a:ln>
        </p:spPr>
      </p:pic>
      <p:sp>
        <p:nvSpPr>
          <p:cNvPr id="827" name="Line"/>
          <p:cNvSpPr/>
          <p:nvPr/>
        </p:nvSpPr>
        <p:spPr>
          <a:xfrm flipV="1">
            <a:off x="1828801" y="13017500"/>
            <a:ext cx="812802" cy="4"/>
          </a:xfrm>
          <a:prstGeom prst="line">
            <a:avLst/>
          </a:prstGeom>
          <a:ln w="25400">
            <a:solidFill>
              <a:srgbClr val="808080"/>
            </a:solidFill>
            <a:miter lim="400000"/>
          </a:ln>
        </p:spPr>
        <p:txBody>
          <a:bodyPr lIns="91438" rIns="91438"/>
          <a:lstStyle/>
          <a:p>
            <a:endParaRPr sz="4800"/>
          </a:p>
        </p:txBody>
      </p:sp>
      <p:sp>
        <p:nvSpPr>
          <p:cNvPr id="828" name="Rounded Rectangle"/>
          <p:cNvSpPr>
            <a:spLocks noGrp="1"/>
          </p:cNvSpPr>
          <p:nvPr>
            <p:ph type="body" sz="half" idx="22"/>
          </p:nvPr>
        </p:nvSpPr>
        <p:spPr>
          <a:xfrm>
            <a:off x="14622434" y="931834"/>
            <a:ext cx="8829732" cy="11852332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50800" tIns="50800" rIns="50800" bIns="50800" anchor="ctr"/>
          <a:lstStyle>
            <a:lvl1pPr marL="0" indent="0" algn="ctr" defTabSz="914400">
              <a:lnSpc>
                <a:spcPts val="3800"/>
              </a:lnSpc>
              <a:spcBef>
                <a:spcPts val="0"/>
              </a:spcBef>
              <a:buClrTx/>
              <a:buSzTx/>
              <a:buFontTx/>
              <a:buNone/>
              <a:tabLst>
                <a:tab pos="1168400" algn="l"/>
              </a:tabLst>
              <a:defRPr sz="3200">
                <a:solidFill>
                  <a:schemeClr val="accent5">
                    <a:hueOff val="-2113043"/>
                    <a:satOff val="-100000"/>
                    <a:lumOff val="9019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indent="0" algn="ctr" defTabSz="457200">
              <a:lnSpc>
                <a:spcPts val="1900"/>
              </a:lnSpc>
              <a:spcBef>
                <a:spcPts val="0"/>
              </a:spcBef>
              <a:buClrTx/>
              <a:buSzTx/>
              <a:buFontTx/>
              <a:buNone/>
              <a:tabLst>
                <a:tab pos="584200" algn="l"/>
              </a:tabLst>
              <a:defRPr sz="3200">
                <a:solidFill>
                  <a:schemeClr val="accent5">
                    <a:hueOff val="-2113043"/>
                    <a:satOff val="-100000"/>
                    <a:lumOff val="9019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82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2523" y="12814300"/>
            <a:ext cx="415818" cy="348813"/>
          </a:xfrm>
          <a:prstGeom prst="rect">
            <a:avLst/>
          </a:prstGeom>
        </p:spPr>
        <p:txBody>
          <a:bodyPr lIns="50800" tIns="50800" rIns="50800" bIns="50800" anchor="t"/>
          <a:lstStyle>
            <a:lvl1pPr defTabSz="825500">
              <a:defRPr b="1" spc="160">
                <a:solidFill>
                  <a:srgbClr val="373737">
                    <a:alpha val="40000"/>
                  </a:srgb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5856203"/>
      </p:ext>
    </p:extLst>
  </p:cSld>
  <p:clrMapOvr>
    <a:masterClrMapping/>
  </p:clrMapOvr>
  <p:transition spd="med"/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ivider – Body Indent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Title Text"/>
          <p:cNvSpPr txBox="1">
            <a:spLocks noGrp="1"/>
          </p:cNvSpPr>
          <p:nvPr>
            <p:ph type="title"/>
          </p:nvPr>
        </p:nvSpPr>
        <p:spPr>
          <a:xfrm>
            <a:off x="1828800" y="3792008"/>
            <a:ext cx="8851900" cy="3535480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914400">
              <a:tabLst>
                <a:tab pos="1168400" algn="l"/>
              </a:tabLst>
              <a:defRPr>
                <a:solidFill>
                  <a:srgbClr val="373737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83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758513" y="7512218"/>
            <a:ext cx="6922190" cy="4495200"/>
          </a:xfrm>
          <a:prstGeom prst="rect">
            <a:avLst/>
          </a:prstGeom>
        </p:spPr>
        <p:txBody>
          <a:bodyPr lIns="50800" tIns="50800" rIns="50800" bIns="50800"/>
          <a:lstStyle>
            <a:lvl1pPr marL="0" indent="0" defTabSz="914400">
              <a:lnSpc>
                <a:spcPts val="6400"/>
              </a:lnSpc>
              <a:spcBef>
                <a:spcPts val="1600"/>
              </a:spcBef>
              <a:buClrTx/>
              <a:buSzTx/>
              <a:buFontTx/>
              <a:buNone/>
              <a:tabLst>
                <a:tab pos="1168400" algn="l"/>
              </a:tabLst>
              <a:defRPr sz="4400">
                <a:solidFill>
                  <a:srgbClr val="373737">
                    <a:alpha val="80000"/>
                  </a:srgbClr>
                </a:solidFill>
                <a:latin typeface="+mn-lt"/>
                <a:ea typeface="+mn-ea"/>
                <a:cs typeface="+mn-cs"/>
                <a:sym typeface="Helvetica"/>
              </a:defRPr>
            </a:lvl1pPr>
            <a:lvl2pPr marL="0" indent="0" defTabSz="914400">
              <a:lnSpc>
                <a:spcPts val="6400"/>
              </a:lnSpc>
              <a:spcBef>
                <a:spcPts val="1600"/>
              </a:spcBef>
              <a:buClrTx/>
              <a:buSzTx/>
              <a:buFontTx/>
              <a:buNone/>
              <a:tabLst>
                <a:tab pos="1168400" algn="l"/>
              </a:tabLst>
              <a:defRPr sz="4400">
                <a:solidFill>
                  <a:srgbClr val="373737">
                    <a:alpha val="80000"/>
                  </a:srgbClr>
                </a:solidFill>
                <a:latin typeface="+mn-lt"/>
                <a:ea typeface="+mn-ea"/>
                <a:cs typeface="+mn-cs"/>
                <a:sym typeface="Helvetica"/>
              </a:defRPr>
            </a:lvl2pPr>
            <a:lvl3pPr marL="0" indent="0" defTabSz="914400">
              <a:lnSpc>
                <a:spcPts val="6400"/>
              </a:lnSpc>
              <a:spcBef>
                <a:spcPts val="1600"/>
              </a:spcBef>
              <a:buClrTx/>
              <a:buSzTx/>
              <a:buFontTx/>
              <a:buNone/>
              <a:tabLst>
                <a:tab pos="1168400" algn="l"/>
              </a:tabLst>
              <a:defRPr sz="4400">
                <a:solidFill>
                  <a:srgbClr val="373737">
                    <a:alpha val="80000"/>
                  </a:srgbClr>
                </a:solidFill>
                <a:latin typeface="+mn-lt"/>
                <a:ea typeface="+mn-ea"/>
                <a:cs typeface="+mn-cs"/>
                <a:sym typeface="Helvetica"/>
              </a:defRPr>
            </a:lvl3pPr>
            <a:lvl4pPr marL="0" indent="0" defTabSz="914400">
              <a:lnSpc>
                <a:spcPts val="6400"/>
              </a:lnSpc>
              <a:spcBef>
                <a:spcPts val="1600"/>
              </a:spcBef>
              <a:buClrTx/>
              <a:buSzTx/>
              <a:buFontTx/>
              <a:buNone/>
              <a:tabLst>
                <a:tab pos="1168400" algn="l"/>
              </a:tabLst>
              <a:defRPr sz="4400">
                <a:solidFill>
                  <a:srgbClr val="373737">
                    <a:alpha val="80000"/>
                  </a:srgbClr>
                </a:solidFill>
                <a:latin typeface="+mn-lt"/>
                <a:ea typeface="+mn-ea"/>
                <a:cs typeface="+mn-cs"/>
                <a:sym typeface="Helvetica"/>
              </a:defRPr>
            </a:lvl4pPr>
            <a:lvl5pPr marL="0" indent="0" defTabSz="914400">
              <a:lnSpc>
                <a:spcPts val="6400"/>
              </a:lnSpc>
              <a:spcBef>
                <a:spcPts val="1600"/>
              </a:spcBef>
              <a:buClrTx/>
              <a:buSzTx/>
              <a:buFontTx/>
              <a:buNone/>
              <a:tabLst>
                <a:tab pos="1168400" algn="l"/>
              </a:tabLst>
              <a:defRPr sz="4400">
                <a:solidFill>
                  <a:srgbClr val="373737">
                    <a:alpha val="80000"/>
                  </a:srgbClr>
                </a:solidFill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838" name="Trifork_logo_RGB 1.pdf" descr="Trifork_logo_RGB 1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801" y="609600"/>
            <a:ext cx="1934310" cy="203200"/>
          </a:xfrm>
          <a:prstGeom prst="rect">
            <a:avLst/>
          </a:prstGeom>
          <a:ln w="12700">
            <a:miter lim="400000"/>
          </a:ln>
        </p:spPr>
      </p:pic>
      <p:sp>
        <p:nvSpPr>
          <p:cNvPr id="839" name="Line"/>
          <p:cNvSpPr/>
          <p:nvPr/>
        </p:nvSpPr>
        <p:spPr>
          <a:xfrm flipV="1">
            <a:off x="1828801" y="13017500"/>
            <a:ext cx="812802" cy="4"/>
          </a:xfrm>
          <a:prstGeom prst="line">
            <a:avLst/>
          </a:prstGeom>
          <a:ln w="25400">
            <a:solidFill>
              <a:srgbClr val="808080"/>
            </a:solidFill>
            <a:miter lim="400000"/>
          </a:ln>
        </p:spPr>
        <p:txBody>
          <a:bodyPr lIns="91438" rIns="91438"/>
          <a:lstStyle/>
          <a:p>
            <a:endParaRPr sz="4800"/>
          </a:p>
        </p:txBody>
      </p:sp>
      <p:sp>
        <p:nvSpPr>
          <p:cNvPr id="840" name="Rounded Rectangle"/>
          <p:cNvSpPr>
            <a:spLocks noGrp="1"/>
          </p:cNvSpPr>
          <p:nvPr>
            <p:ph type="body" sz="half" idx="21"/>
          </p:nvPr>
        </p:nvSpPr>
        <p:spPr>
          <a:xfrm>
            <a:off x="12021697" y="1340996"/>
            <a:ext cx="11034010" cy="11034008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50800" tIns="50800" rIns="50800" bIns="50800" anchor="ctr"/>
          <a:lstStyle>
            <a:lvl1pPr marL="0" indent="0" algn="ctr" defTabSz="914400">
              <a:lnSpc>
                <a:spcPts val="3800"/>
              </a:lnSpc>
              <a:spcBef>
                <a:spcPts val="0"/>
              </a:spcBef>
              <a:buClrTx/>
              <a:buSzTx/>
              <a:buFontTx/>
              <a:buNone/>
              <a:tabLst>
                <a:tab pos="1168400" algn="l"/>
              </a:tabLst>
              <a:defRPr sz="3200">
                <a:solidFill>
                  <a:schemeClr val="accent5">
                    <a:hueOff val="-2113043"/>
                    <a:satOff val="-100000"/>
                    <a:lumOff val="9019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indent="0" algn="ctr" defTabSz="457200">
              <a:lnSpc>
                <a:spcPts val="1900"/>
              </a:lnSpc>
              <a:spcBef>
                <a:spcPts val="0"/>
              </a:spcBef>
              <a:buClrTx/>
              <a:buSzTx/>
              <a:buFontTx/>
              <a:buNone/>
              <a:tabLst>
                <a:tab pos="584200" algn="l"/>
              </a:tabLst>
              <a:defRPr sz="3200">
                <a:solidFill>
                  <a:schemeClr val="accent5">
                    <a:hueOff val="-2113043"/>
                    <a:satOff val="-100000"/>
                    <a:lumOff val="9019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841" name="Line"/>
          <p:cNvSpPr/>
          <p:nvPr/>
        </p:nvSpPr>
        <p:spPr>
          <a:xfrm>
            <a:off x="1828799" y="8020522"/>
            <a:ext cx="1320806" cy="4"/>
          </a:xfrm>
          <a:prstGeom prst="line">
            <a:avLst/>
          </a:prstGeom>
          <a:ln w="76200">
            <a:solidFill>
              <a:srgbClr val="808080"/>
            </a:solidFill>
            <a:miter lim="400000"/>
          </a:ln>
        </p:spPr>
        <p:txBody>
          <a:bodyPr lIns="91438" rIns="91438"/>
          <a:lstStyle/>
          <a:p>
            <a:endParaRPr sz="4800"/>
          </a:p>
        </p:txBody>
      </p:sp>
      <p:sp>
        <p:nvSpPr>
          <p:cNvPr id="84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2523" y="12814300"/>
            <a:ext cx="415818" cy="348813"/>
          </a:xfrm>
          <a:prstGeom prst="rect">
            <a:avLst/>
          </a:prstGeom>
        </p:spPr>
        <p:txBody>
          <a:bodyPr lIns="50800" tIns="50800" rIns="50800" bIns="50800" anchor="t"/>
          <a:lstStyle>
            <a:lvl1pPr defTabSz="825500">
              <a:defRPr b="1" spc="160">
                <a:solidFill>
                  <a:srgbClr val="373737">
                    <a:alpha val="40000"/>
                  </a:srgb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1626176"/>
      </p:ext>
    </p:extLst>
  </p:cSld>
  <p:clrMapOvr>
    <a:masterClrMapping/>
  </p:clrMapOvr>
  <p:transition spd="med"/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1 Column">
    <p:bg>
      <p:bgPr>
        <a:solidFill>
          <a:schemeClr val="accent5">
            <a:hueOff val="-2113043"/>
            <a:satOff val="-100000"/>
            <a:lumOff val="9019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828800" y="1454374"/>
            <a:ext cx="20726400" cy="58052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indent="0" defTabSz="914400">
              <a:lnSpc>
                <a:spcPts val="2400"/>
              </a:lnSpc>
              <a:spcBef>
                <a:spcPts val="0"/>
              </a:spcBef>
              <a:buClrTx/>
              <a:buSzTx/>
              <a:buFontTx/>
              <a:buNone/>
              <a:tabLst>
                <a:tab pos="1168400" algn="l"/>
              </a:tabLst>
              <a:defRPr sz="2000" b="1" cap="all" spc="300">
                <a:solidFill>
                  <a:srgbClr val="808080"/>
                </a:solidFill>
                <a:latin typeface="+mn-lt"/>
                <a:ea typeface="+mn-ea"/>
                <a:cs typeface="+mn-cs"/>
                <a:sym typeface="Helvetica"/>
              </a:defRPr>
            </a:lvl1pPr>
            <a:lvl2pPr marL="879230" indent="-244230" defTabSz="914400">
              <a:lnSpc>
                <a:spcPts val="2400"/>
              </a:lnSpc>
              <a:spcBef>
                <a:spcPts val="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2000" b="1" cap="all" spc="300">
                <a:solidFill>
                  <a:srgbClr val="808080"/>
                </a:solidFill>
                <a:latin typeface="+mn-lt"/>
                <a:ea typeface="+mn-ea"/>
                <a:cs typeface="+mn-cs"/>
                <a:sym typeface="Helvetica"/>
              </a:defRPr>
            </a:lvl2pPr>
            <a:lvl3pPr marL="1514230" indent="-244230" defTabSz="914400">
              <a:lnSpc>
                <a:spcPts val="2400"/>
              </a:lnSpc>
              <a:spcBef>
                <a:spcPts val="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2000" b="1" cap="all" spc="300">
                <a:solidFill>
                  <a:srgbClr val="808080"/>
                </a:solidFill>
                <a:latin typeface="+mn-lt"/>
                <a:ea typeface="+mn-ea"/>
                <a:cs typeface="+mn-cs"/>
                <a:sym typeface="Helvetica"/>
              </a:defRPr>
            </a:lvl3pPr>
            <a:lvl4pPr marL="2149230" indent="-244230" defTabSz="914400">
              <a:lnSpc>
                <a:spcPts val="2400"/>
              </a:lnSpc>
              <a:spcBef>
                <a:spcPts val="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2000" b="1" cap="all" spc="300">
                <a:solidFill>
                  <a:srgbClr val="808080"/>
                </a:solidFill>
                <a:latin typeface="+mn-lt"/>
                <a:ea typeface="+mn-ea"/>
                <a:cs typeface="+mn-cs"/>
                <a:sym typeface="Helvetica"/>
              </a:defRPr>
            </a:lvl4pPr>
            <a:lvl5pPr marL="2784230" indent="-244230" defTabSz="914400">
              <a:lnSpc>
                <a:spcPts val="2400"/>
              </a:lnSpc>
              <a:spcBef>
                <a:spcPts val="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2000" b="1" cap="all" spc="300">
                <a:solidFill>
                  <a:srgbClr val="808080"/>
                </a:solidFill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Label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50" name="Body Level One…"/>
          <p:cNvSpPr txBox="1">
            <a:spLocks noGrp="1"/>
          </p:cNvSpPr>
          <p:nvPr>
            <p:ph type="body" idx="21"/>
          </p:nvPr>
        </p:nvSpPr>
        <p:spPr>
          <a:xfrm>
            <a:off x="1828800" y="3949699"/>
            <a:ext cx="20726400" cy="7934442"/>
          </a:xfrm>
          <a:prstGeom prst="rect">
            <a:avLst/>
          </a:prstGeom>
        </p:spPr>
        <p:txBody>
          <a:bodyPr lIns="50800" tIns="50800" rIns="50800" bIns="50800"/>
          <a:lstStyle>
            <a:lvl1pPr marL="0" indent="0" defTabSz="914400">
              <a:lnSpc>
                <a:spcPts val="4800"/>
              </a:lnSpc>
              <a:spcBef>
                <a:spcPts val="1600"/>
              </a:spcBef>
              <a:buClrTx/>
              <a:buSzTx/>
              <a:buFontTx/>
              <a:buNone/>
              <a:tabLst>
                <a:tab pos="1168400" algn="l"/>
              </a:tabLst>
              <a:defRPr>
                <a:solidFill>
                  <a:srgbClr val="373737">
                    <a:alpha val="80000"/>
                  </a:srgb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indent="0" defTabSz="457200">
              <a:lnSpc>
                <a:spcPts val="2400"/>
              </a:lnSpc>
              <a:spcBef>
                <a:spcPts val="800"/>
              </a:spcBef>
              <a:buClrTx/>
              <a:buSzTx/>
              <a:buFontTx/>
              <a:buNone/>
              <a:tabLst>
                <a:tab pos="584200" algn="l"/>
              </a:tabLst>
              <a:defRPr>
                <a:solidFill>
                  <a:srgbClr val="373737">
                    <a:alpha val="80000"/>
                  </a:srgbClr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851" name="Title Text"/>
          <p:cNvSpPr txBox="1">
            <a:spLocks noGrp="1"/>
          </p:cNvSpPr>
          <p:nvPr>
            <p:ph type="title"/>
          </p:nvPr>
        </p:nvSpPr>
        <p:spPr>
          <a:xfrm>
            <a:off x="1828800" y="2205155"/>
            <a:ext cx="20726400" cy="1838090"/>
          </a:xfrm>
          <a:prstGeom prst="rect">
            <a:avLst/>
          </a:prstGeom>
        </p:spPr>
        <p:txBody>
          <a:bodyPr lIns="50800" tIns="50800" rIns="50800" bIns="50800" anchor="t"/>
          <a:lstStyle>
            <a:lvl1pPr defTabSz="914400">
              <a:lnSpc>
                <a:spcPts val="9200"/>
              </a:lnSpc>
              <a:tabLst>
                <a:tab pos="1168400" algn="l"/>
              </a:tabLst>
              <a:defRPr sz="8000">
                <a:solidFill>
                  <a:srgbClr val="373737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Title Text</a:t>
            </a:r>
          </a:p>
        </p:txBody>
      </p:sp>
      <p:pic>
        <p:nvPicPr>
          <p:cNvPr id="852" name="Trifork_logo_RGB 1.pdf" descr="Trifork_logo_RGB 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44001" y="12903200"/>
            <a:ext cx="1934310" cy="203200"/>
          </a:xfrm>
          <a:prstGeom prst="rect">
            <a:avLst/>
          </a:prstGeom>
          <a:ln w="12700">
            <a:miter lim="400000"/>
          </a:ln>
        </p:spPr>
      </p:pic>
      <p:sp>
        <p:nvSpPr>
          <p:cNvPr id="853" name="Line"/>
          <p:cNvSpPr/>
          <p:nvPr/>
        </p:nvSpPr>
        <p:spPr>
          <a:xfrm flipV="1">
            <a:off x="1828801" y="13017500"/>
            <a:ext cx="812802" cy="4"/>
          </a:xfrm>
          <a:prstGeom prst="line">
            <a:avLst/>
          </a:prstGeom>
          <a:ln w="25400">
            <a:solidFill>
              <a:srgbClr val="808080"/>
            </a:solidFill>
            <a:miter lim="400000"/>
          </a:ln>
        </p:spPr>
        <p:txBody>
          <a:bodyPr lIns="91438" rIns="91438"/>
          <a:lstStyle/>
          <a:p>
            <a:endParaRPr sz="4800"/>
          </a:p>
        </p:txBody>
      </p:sp>
      <p:sp>
        <p:nvSpPr>
          <p:cNvPr id="85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2523" y="12814300"/>
            <a:ext cx="415818" cy="348813"/>
          </a:xfrm>
          <a:prstGeom prst="rect">
            <a:avLst/>
          </a:prstGeom>
        </p:spPr>
        <p:txBody>
          <a:bodyPr lIns="50800" tIns="50800" rIns="50800" bIns="50800" anchor="t"/>
          <a:lstStyle>
            <a:lvl1pPr defTabSz="825500">
              <a:defRPr b="1" spc="160">
                <a:solidFill>
                  <a:srgbClr val="373737">
                    <a:alpha val="40000"/>
                  </a:srgb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1710090"/>
      </p:ext>
    </p:extLst>
  </p:cSld>
  <p:clrMapOvr>
    <a:masterClrMapping/>
  </p:clrMapOvr>
  <p:transition spd="med"/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2 Columns">
    <p:bg>
      <p:bgPr>
        <a:solidFill>
          <a:schemeClr val="accent5">
            <a:hueOff val="-2113043"/>
            <a:satOff val="-100000"/>
            <a:lumOff val="9019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828800" y="1454374"/>
            <a:ext cx="20726400" cy="58052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indent="0" defTabSz="914400">
              <a:lnSpc>
                <a:spcPts val="2400"/>
              </a:lnSpc>
              <a:spcBef>
                <a:spcPts val="0"/>
              </a:spcBef>
              <a:buClrTx/>
              <a:buSzTx/>
              <a:buFontTx/>
              <a:buNone/>
              <a:tabLst>
                <a:tab pos="1168400" algn="l"/>
              </a:tabLst>
              <a:defRPr sz="2000" b="1" cap="all" spc="300">
                <a:solidFill>
                  <a:srgbClr val="808080"/>
                </a:solidFill>
                <a:latin typeface="+mn-lt"/>
                <a:ea typeface="+mn-ea"/>
                <a:cs typeface="+mn-cs"/>
                <a:sym typeface="Helvetica"/>
              </a:defRPr>
            </a:lvl1pPr>
            <a:lvl2pPr marL="879230" indent="-244230" defTabSz="914400">
              <a:lnSpc>
                <a:spcPts val="2400"/>
              </a:lnSpc>
              <a:spcBef>
                <a:spcPts val="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2000" b="1" cap="all" spc="300">
                <a:solidFill>
                  <a:srgbClr val="808080"/>
                </a:solidFill>
                <a:latin typeface="+mn-lt"/>
                <a:ea typeface="+mn-ea"/>
                <a:cs typeface="+mn-cs"/>
                <a:sym typeface="Helvetica"/>
              </a:defRPr>
            </a:lvl2pPr>
            <a:lvl3pPr marL="1514230" indent="-244230" defTabSz="914400">
              <a:lnSpc>
                <a:spcPts val="2400"/>
              </a:lnSpc>
              <a:spcBef>
                <a:spcPts val="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2000" b="1" cap="all" spc="300">
                <a:solidFill>
                  <a:srgbClr val="808080"/>
                </a:solidFill>
                <a:latin typeface="+mn-lt"/>
                <a:ea typeface="+mn-ea"/>
                <a:cs typeface="+mn-cs"/>
                <a:sym typeface="Helvetica"/>
              </a:defRPr>
            </a:lvl3pPr>
            <a:lvl4pPr marL="2149230" indent="-244230" defTabSz="914400">
              <a:lnSpc>
                <a:spcPts val="2400"/>
              </a:lnSpc>
              <a:spcBef>
                <a:spcPts val="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2000" b="1" cap="all" spc="300">
                <a:solidFill>
                  <a:srgbClr val="808080"/>
                </a:solidFill>
                <a:latin typeface="+mn-lt"/>
                <a:ea typeface="+mn-ea"/>
                <a:cs typeface="+mn-cs"/>
                <a:sym typeface="Helvetica"/>
              </a:defRPr>
            </a:lvl4pPr>
            <a:lvl5pPr marL="2784230" indent="-244230" defTabSz="914400">
              <a:lnSpc>
                <a:spcPts val="2400"/>
              </a:lnSpc>
              <a:spcBef>
                <a:spcPts val="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2000" b="1" cap="all" spc="300">
                <a:solidFill>
                  <a:srgbClr val="808080"/>
                </a:solidFill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Label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62" name="Body Level One…"/>
          <p:cNvSpPr txBox="1">
            <a:spLocks noGrp="1"/>
          </p:cNvSpPr>
          <p:nvPr>
            <p:ph type="body" idx="21"/>
          </p:nvPr>
        </p:nvSpPr>
        <p:spPr>
          <a:xfrm>
            <a:off x="1828800" y="3949699"/>
            <a:ext cx="20726400" cy="7934442"/>
          </a:xfrm>
          <a:prstGeom prst="rect">
            <a:avLst/>
          </a:prstGeom>
        </p:spPr>
        <p:txBody>
          <a:bodyPr lIns="50800" tIns="50800" rIns="50800" bIns="50800" numCol="2" spcCol="918903"/>
          <a:lstStyle>
            <a:lvl1pPr marL="0" indent="0" defTabSz="914400">
              <a:lnSpc>
                <a:spcPts val="4800"/>
              </a:lnSpc>
              <a:spcBef>
                <a:spcPts val="1600"/>
              </a:spcBef>
              <a:buClrTx/>
              <a:buSzTx/>
              <a:buFontTx/>
              <a:buNone/>
              <a:tabLst>
                <a:tab pos="1168400" algn="l"/>
              </a:tabLst>
              <a:defRPr>
                <a:solidFill>
                  <a:srgbClr val="373737">
                    <a:alpha val="80000"/>
                  </a:srgb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indent="0" defTabSz="457200">
              <a:lnSpc>
                <a:spcPts val="2400"/>
              </a:lnSpc>
              <a:spcBef>
                <a:spcPts val="800"/>
              </a:spcBef>
              <a:buClrTx/>
              <a:buSzTx/>
              <a:buFontTx/>
              <a:buNone/>
              <a:tabLst>
                <a:tab pos="584200" algn="l"/>
              </a:tabLst>
              <a:defRPr>
                <a:solidFill>
                  <a:srgbClr val="373737">
                    <a:alpha val="80000"/>
                  </a:srgbClr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863" name="Title Text"/>
          <p:cNvSpPr txBox="1">
            <a:spLocks noGrp="1"/>
          </p:cNvSpPr>
          <p:nvPr>
            <p:ph type="title"/>
          </p:nvPr>
        </p:nvSpPr>
        <p:spPr>
          <a:xfrm>
            <a:off x="1828800" y="2205155"/>
            <a:ext cx="20726400" cy="1838090"/>
          </a:xfrm>
          <a:prstGeom prst="rect">
            <a:avLst/>
          </a:prstGeom>
        </p:spPr>
        <p:txBody>
          <a:bodyPr lIns="50800" tIns="50800" rIns="50800" bIns="50800" anchor="t"/>
          <a:lstStyle>
            <a:lvl1pPr defTabSz="914400">
              <a:lnSpc>
                <a:spcPts val="9200"/>
              </a:lnSpc>
              <a:tabLst>
                <a:tab pos="1168400" algn="l"/>
              </a:tabLst>
              <a:defRPr sz="8000">
                <a:solidFill>
                  <a:srgbClr val="373737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Title Text</a:t>
            </a:r>
          </a:p>
        </p:txBody>
      </p:sp>
      <p:pic>
        <p:nvPicPr>
          <p:cNvPr id="864" name="Trifork_logo_RGB 1.pdf" descr="Trifork_logo_RGB 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44001" y="12903200"/>
            <a:ext cx="1934310" cy="203200"/>
          </a:xfrm>
          <a:prstGeom prst="rect">
            <a:avLst/>
          </a:prstGeom>
          <a:ln w="12700">
            <a:miter lim="400000"/>
          </a:ln>
        </p:spPr>
      </p:pic>
      <p:sp>
        <p:nvSpPr>
          <p:cNvPr id="865" name="Line"/>
          <p:cNvSpPr/>
          <p:nvPr/>
        </p:nvSpPr>
        <p:spPr>
          <a:xfrm flipV="1">
            <a:off x="1828801" y="13017500"/>
            <a:ext cx="812802" cy="4"/>
          </a:xfrm>
          <a:prstGeom prst="line">
            <a:avLst/>
          </a:prstGeom>
          <a:ln w="25400">
            <a:solidFill>
              <a:srgbClr val="808080"/>
            </a:solidFill>
            <a:miter lim="400000"/>
          </a:ln>
        </p:spPr>
        <p:txBody>
          <a:bodyPr lIns="91438" rIns="91438"/>
          <a:lstStyle/>
          <a:p>
            <a:endParaRPr sz="4800"/>
          </a:p>
        </p:txBody>
      </p:sp>
      <p:sp>
        <p:nvSpPr>
          <p:cNvPr id="86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2523" y="12814300"/>
            <a:ext cx="415818" cy="348813"/>
          </a:xfrm>
          <a:prstGeom prst="rect">
            <a:avLst/>
          </a:prstGeom>
        </p:spPr>
        <p:txBody>
          <a:bodyPr lIns="50800" tIns="50800" rIns="50800" bIns="50800" anchor="t"/>
          <a:lstStyle>
            <a:lvl1pPr defTabSz="825500">
              <a:defRPr b="1" spc="160">
                <a:solidFill>
                  <a:srgbClr val="373737">
                    <a:alpha val="40000"/>
                  </a:srgb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0714963"/>
      </p:ext>
    </p:extLst>
  </p:cSld>
  <p:clrMapOvr>
    <a:masterClrMapping/>
  </p:clrMapOvr>
  <p:transition spd="med"/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3 Columns">
    <p:bg>
      <p:bgPr>
        <a:solidFill>
          <a:schemeClr val="accent5">
            <a:hueOff val="-2113043"/>
            <a:satOff val="-100000"/>
            <a:lumOff val="9019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828800" y="1454374"/>
            <a:ext cx="20726400" cy="58052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indent="0" defTabSz="914400">
              <a:lnSpc>
                <a:spcPts val="2400"/>
              </a:lnSpc>
              <a:spcBef>
                <a:spcPts val="0"/>
              </a:spcBef>
              <a:buClrTx/>
              <a:buSzTx/>
              <a:buFontTx/>
              <a:buNone/>
              <a:tabLst>
                <a:tab pos="1168400" algn="l"/>
              </a:tabLst>
              <a:defRPr sz="2000" b="1" cap="all" spc="300">
                <a:solidFill>
                  <a:srgbClr val="808080"/>
                </a:solidFill>
                <a:latin typeface="+mn-lt"/>
                <a:ea typeface="+mn-ea"/>
                <a:cs typeface="+mn-cs"/>
                <a:sym typeface="Helvetica"/>
              </a:defRPr>
            </a:lvl1pPr>
            <a:lvl2pPr marL="879230" indent="-244230" defTabSz="914400">
              <a:lnSpc>
                <a:spcPts val="2400"/>
              </a:lnSpc>
              <a:spcBef>
                <a:spcPts val="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2000" b="1" cap="all" spc="300">
                <a:solidFill>
                  <a:srgbClr val="808080"/>
                </a:solidFill>
                <a:latin typeface="+mn-lt"/>
                <a:ea typeface="+mn-ea"/>
                <a:cs typeface="+mn-cs"/>
                <a:sym typeface="Helvetica"/>
              </a:defRPr>
            </a:lvl2pPr>
            <a:lvl3pPr marL="1514230" indent="-244230" defTabSz="914400">
              <a:lnSpc>
                <a:spcPts val="2400"/>
              </a:lnSpc>
              <a:spcBef>
                <a:spcPts val="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2000" b="1" cap="all" spc="300">
                <a:solidFill>
                  <a:srgbClr val="808080"/>
                </a:solidFill>
                <a:latin typeface="+mn-lt"/>
                <a:ea typeface="+mn-ea"/>
                <a:cs typeface="+mn-cs"/>
                <a:sym typeface="Helvetica"/>
              </a:defRPr>
            </a:lvl3pPr>
            <a:lvl4pPr marL="2149230" indent="-244230" defTabSz="914400">
              <a:lnSpc>
                <a:spcPts val="2400"/>
              </a:lnSpc>
              <a:spcBef>
                <a:spcPts val="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2000" b="1" cap="all" spc="300">
                <a:solidFill>
                  <a:srgbClr val="808080"/>
                </a:solidFill>
                <a:latin typeface="+mn-lt"/>
                <a:ea typeface="+mn-ea"/>
                <a:cs typeface="+mn-cs"/>
                <a:sym typeface="Helvetica"/>
              </a:defRPr>
            </a:lvl4pPr>
            <a:lvl5pPr marL="2784230" indent="-244230" defTabSz="914400">
              <a:lnSpc>
                <a:spcPts val="2400"/>
              </a:lnSpc>
              <a:spcBef>
                <a:spcPts val="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2000" b="1" cap="all" spc="300">
                <a:solidFill>
                  <a:srgbClr val="808080"/>
                </a:solidFill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Label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74" name="Body Level One…"/>
          <p:cNvSpPr txBox="1">
            <a:spLocks noGrp="1"/>
          </p:cNvSpPr>
          <p:nvPr>
            <p:ph type="body" idx="21"/>
          </p:nvPr>
        </p:nvSpPr>
        <p:spPr>
          <a:xfrm>
            <a:off x="1828800" y="3949699"/>
            <a:ext cx="20726400" cy="7934442"/>
          </a:xfrm>
          <a:prstGeom prst="rect">
            <a:avLst/>
          </a:prstGeom>
        </p:spPr>
        <p:txBody>
          <a:bodyPr lIns="50800" tIns="50800" rIns="50800" bIns="50800" numCol="3" spcCol="459451"/>
          <a:lstStyle>
            <a:lvl1pPr marL="0" indent="0" defTabSz="914400">
              <a:lnSpc>
                <a:spcPts val="4800"/>
              </a:lnSpc>
              <a:spcBef>
                <a:spcPts val="1600"/>
              </a:spcBef>
              <a:buClrTx/>
              <a:buSzTx/>
              <a:buFontTx/>
              <a:buNone/>
              <a:tabLst>
                <a:tab pos="1168400" algn="l"/>
              </a:tabLst>
              <a:defRPr>
                <a:solidFill>
                  <a:srgbClr val="373737">
                    <a:alpha val="80000"/>
                  </a:srgb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indent="0" defTabSz="457200">
              <a:lnSpc>
                <a:spcPts val="2400"/>
              </a:lnSpc>
              <a:spcBef>
                <a:spcPts val="800"/>
              </a:spcBef>
              <a:buClrTx/>
              <a:buSzTx/>
              <a:buFontTx/>
              <a:buNone/>
              <a:tabLst>
                <a:tab pos="584200" algn="l"/>
              </a:tabLst>
              <a:defRPr>
                <a:solidFill>
                  <a:srgbClr val="373737">
                    <a:alpha val="80000"/>
                  </a:srgbClr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875" name="Title Text"/>
          <p:cNvSpPr txBox="1">
            <a:spLocks noGrp="1"/>
          </p:cNvSpPr>
          <p:nvPr>
            <p:ph type="title"/>
          </p:nvPr>
        </p:nvSpPr>
        <p:spPr>
          <a:xfrm>
            <a:off x="1828800" y="2205155"/>
            <a:ext cx="20726400" cy="1838090"/>
          </a:xfrm>
          <a:prstGeom prst="rect">
            <a:avLst/>
          </a:prstGeom>
        </p:spPr>
        <p:txBody>
          <a:bodyPr lIns="50800" tIns="50800" rIns="50800" bIns="50800" anchor="t"/>
          <a:lstStyle>
            <a:lvl1pPr defTabSz="914400">
              <a:lnSpc>
                <a:spcPts val="9200"/>
              </a:lnSpc>
              <a:tabLst>
                <a:tab pos="1168400" algn="l"/>
              </a:tabLst>
              <a:defRPr sz="8000">
                <a:solidFill>
                  <a:srgbClr val="373737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Title Text</a:t>
            </a:r>
          </a:p>
        </p:txBody>
      </p:sp>
      <p:pic>
        <p:nvPicPr>
          <p:cNvPr id="876" name="Trifork_logo_RGB 1.pdf" descr="Trifork_logo_RGB 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44001" y="12903200"/>
            <a:ext cx="1934310" cy="203200"/>
          </a:xfrm>
          <a:prstGeom prst="rect">
            <a:avLst/>
          </a:prstGeom>
          <a:ln w="12700">
            <a:miter lim="400000"/>
          </a:ln>
        </p:spPr>
      </p:pic>
      <p:sp>
        <p:nvSpPr>
          <p:cNvPr id="877" name="Line"/>
          <p:cNvSpPr/>
          <p:nvPr/>
        </p:nvSpPr>
        <p:spPr>
          <a:xfrm flipV="1">
            <a:off x="1828801" y="13017500"/>
            <a:ext cx="812802" cy="4"/>
          </a:xfrm>
          <a:prstGeom prst="line">
            <a:avLst/>
          </a:prstGeom>
          <a:ln w="25400">
            <a:solidFill>
              <a:srgbClr val="808080"/>
            </a:solidFill>
            <a:miter lim="400000"/>
          </a:ln>
        </p:spPr>
        <p:txBody>
          <a:bodyPr lIns="91438" rIns="91438"/>
          <a:lstStyle/>
          <a:p>
            <a:endParaRPr sz="4800"/>
          </a:p>
        </p:txBody>
      </p:sp>
      <p:sp>
        <p:nvSpPr>
          <p:cNvPr id="87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2523" y="12814300"/>
            <a:ext cx="415818" cy="348813"/>
          </a:xfrm>
          <a:prstGeom prst="rect">
            <a:avLst/>
          </a:prstGeom>
        </p:spPr>
        <p:txBody>
          <a:bodyPr lIns="50800" tIns="50800" rIns="50800" bIns="50800" anchor="t"/>
          <a:lstStyle>
            <a:lvl1pPr defTabSz="825500">
              <a:defRPr b="1" spc="160">
                <a:solidFill>
                  <a:srgbClr val="373737">
                    <a:alpha val="40000"/>
                  </a:srgb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3134782"/>
      </p:ext>
    </p:extLst>
  </p:cSld>
  <p:clrMapOvr>
    <a:masterClrMapping/>
  </p:clrMapOvr>
  <p:transition spd="med"/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Only Title">
    <p:bg>
      <p:bgPr>
        <a:solidFill>
          <a:schemeClr val="accent5">
            <a:hueOff val="-2113043"/>
            <a:satOff val="-100000"/>
            <a:lumOff val="9019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Title Text"/>
          <p:cNvSpPr txBox="1">
            <a:spLocks noGrp="1"/>
          </p:cNvSpPr>
          <p:nvPr>
            <p:ph type="title"/>
          </p:nvPr>
        </p:nvSpPr>
        <p:spPr>
          <a:xfrm>
            <a:off x="1828800" y="1443156"/>
            <a:ext cx="20726400" cy="1838088"/>
          </a:xfrm>
          <a:prstGeom prst="rect">
            <a:avLst/>
          </a:prstGeom>
        </p:spPr>
        <p:txBody>
          <a:bodyPr lIns="50800" tIns="50800" rIns="50800" bIns="50800" anchor="t"/>
          <a:lstStyle>
            <a:lvl1pPr defTabSz="914400">
              <a:lnSpc>
                <a:spcPts val="9200"/>
              </a:lnSpc>
              <a:tabLst>
                <a:tab pos="1168400" algn="l"/>
              </a:tabLst>
              <a:defRPr sz="8000">
                <a:solidFill>
                  <a:srgbClr val="373737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Title Text</a:t>
            </a:r>
          </a:p>
        </p:txBody>
      </p:sp>
      <p:pic>
        <p:nvPicPr>
          <p:cNvPr id="886" name="Trifork_logo_RGB 1.pdf" descr="Trifork_logo_RGB 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44001" y="12903200"/>
            <a:ext cx="1934310" cy="203200"/>
          </a:xfrm>
          <a:prstGeom prst="rect">
            <a:avLst/>
          </a:prstGeom>
          <a:ln w="12700">
            <a:miter lim="400000"/>
          </a:ln>
        </p:spPr>
      </p:pic>
      <p:sp>
        <p:nvSpPr>
          <p:cNvPr id="887" name="Line"/>
          <p:cNvSpPr/>
          <p:nvPr/>
        </p:nvSpPr>
        <p:spPr>
          <a:xfrm flipV="1">
            <a:off x="1828801" y="13017500"/>
            <a:ext cx="812802" cy="4"/>
          </a:xfrm>
          <a:prstGeom prst="line">
            <a:avLst/>
          </a:prstGeom>
          <a:ln w="25400">
            <a:solidFill>
              <a:srgbClr val="808080"/>
            </a:solidFill>
            <a:miter lim="400000"/>
          </a:ln>
        </p:spPr>
        <p:txBody>
          <a:bodyPr lIns="91438" rIns="91438"/>
          <a:lstStyle/>
          <a:p>
            <a:endParaRPr sz="4800"/>
          </a:p>
        </p:txBody>
      </p:sp>
      <p:sp>
        <p:nvSpPr>
          <p:cNvPr id="88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2523" y="12814300"/>
            <a:ext cx="415818" cy="348813"/>
          </a:xfrm>
          <a:prstGeom prst="rect">
            <a:avLst/>
          </a:prstGeom>
        </p:spPr>
        <p:txBody>
          <a:bodyPr lIns="50800" tIns="50800" rIns="50800" bIns="50800" anchor="t"/>
          <a:lstStyle>
            <a:lvl1pPr defTabSz="825500">
              <a:defRPr b="1" spc="160">
                <a:solidFill>
                  <a:srgbClr val="373737">
                    <a:alpha val="40000"/>
                  </a:srgb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811231"/>
      </p:ext>
    </p:extLst>
  </p:cSld>
  <p:clrMapOvr>
    <a:masterClrMapping/>
  </p:clrMapOvr>
  <p:transition spd="med"/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 Column w/o Label">
    <p:bg>
      <p:bgPr>
        <a:solidFill>
          <a:schemeClr val="accent5">
            <a:hueOff val="-2113043"/>
            <a:satOff val="-100000"/>
            <a:lumOff val="9019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Body Level One…"/>
          <p:cNvSpPr txBox="1">
            <a:spLocks noGrp="1"/>
          </p:cNvSpPr>
          <p:nvPr>
            <p:ph type="body" idx="1"/>
          </p:nvPr>
        </p:nvSpPr>
        <p:spPr>
          <a:xfrm>
            <a:off x="1828800" y="3187700"/>
            <a:ext cx="20726400" cy="7934440"/>
          </a:xfrm>
          <a:prstGeom prst="rect">
            <a:avLst/>
          </a:prstGeom>
        </p:spPr>
        <p:txBody>
          <a:bodyPr lIns="50800" tIns="50800" rIns="50800" bIns="50800"/>
          <a:lstStyle>
            <a:lvl1pPr marL="0" indent="0" defTabSz="914400">
              <a:lnSpc>
                <a:spcPts val="4800"/>
              </a:lnSpc>
              <a:spcBef>
                <a:spcPts val="1600"/>
              </a:spcBef>
              <a:buClrTx/>
              <a:buSzTx/>
              <a:buFontTx/>
              <a:buNone/>
              <a:tabLst>
                <a:tab pos="1168400" algn="l"/>
              </a:tabLst>
              <a:defRPr>
                <a:solidFill>
                  <a:srgbClr val="373737">
                    <a:alpha val="80000"/>
                  </a:srgbClr>
                </a:solidFill>
                <a:latin typeface="+mn-lt"/>
                <a:ea typeface="+mn-ea"/>
                <a:cs typeface="+mn-cs"/>
                <a:sym typeface="Helvetica"/>
              </a:defRPr>
            </a:lvl1pPr>
            <a:lvl2pPr marL="0" indent="0" defTabSz="914400">
              <a:lnSpc>
                <a:spcPts val="4800"/>
              </a:lnSpc>
              <a:spcBef>
                <a:spcPts val="1600"/>
              </a:spcBef>
              <a:buClrTx/>
              <a:buSzTx/>
              <a:buFontTx/>
              <a:buNone/>
              <a:tabLst>
                <a:tab pos="1168400" algn="l"/>
              </a:tabLst>
              <a:defRPr>
                <a:solidFill>
                  <a:srgbClr val="373737">
                    <a:alpha val="80000"/>
                  </a:srgbClr>
                </a:solidFill>
                <a:latin typeface="+mn-lt"/>
                <a:ea typeface="+mn-ea"/>
                <a:cs typeface="+mn-cs"/>
                <a:sym typeface="Helvetica"/>
              </a:defRPr>
            </a:lvl2pPr>
            <a:lvl3pPr marL="0" indent="0" defTabSz="914400">
              <a:lnSpc>
                <a:spcPts val="4800"/>
              </a:lnSpc>
              <a:spcBef>
                <a:spcPts val="1600"/>
              </a:spcBef>
              <a:buClrTx/>
              <a:buSzTx/>
              <a:buFontTx/>
              <a:buNone/>
              <a:tabLst>
                <a:tab pos="1168400" algn="l"/>
              </a:tabLst>
              <a:defRPr>
                <a:solidFill>
                  <a:srgbClr val="373737">
                    <a:alpha val="80000"/>
                  </a:srgbClr>
                </a:solidFill>
                <a:latin typeface="+mn-lt"/>
                <a:ea typeface="+mn-ea"/>
                <a:cs typeface="+mn-cs"/>
                <a:sym typeface="Helvetica"/>
              </a:defRPr>
            </a:lvl3pPr>
            <a:lvl4pPr marL="0" indent="0" defTabSz="914400">
              <a:lnSpc>
                <a:spcPts val="4800"/>
              </a:lnSpc>
              <a:spcBef>
                <a:spcPts val="1600"/>
              </a:spcBef>
              <a:buClrTx/>
              <a:buSzTx/>
              <a:buFontTx/>
              <a:buNone/>
              <a:tabLst>
                <a:tab pos="1168400" algn="l"/>
              </a:tabLst>
              <a:defRPr>
                <a:solidFill>
                  <a:srgbClr val="373737">
                    <a:alpha val="80000"/>
                  </a:srgbClr>
                </a:solidFill>
                <a:latin typeface="+mn-lt"/>
                <a:ea typeface="+mn-ea"/>
                <a:cs typeface="+mn-cs"/>
                <a:sym typeface="Helvetica"/>
              </a:defRPr>
            </a:lvl4pPr>
            <a:lvl5pPr marL="0" indent="0" defTabSz="914400">
              <a:lnSpc>
                <a:spcPts val="4800"/>
              </a:lnSpc>
              <a:spcBef>
                <a:spcPts val="1600"/>
              </a:spcBef>
              <a:buClrTx/>
              <a:buSzTx/>
              <a:buFontTx/>
              <a:buNone/>
              <a:tabLst>
                <a:tab pos="1168400" algn="l"/>
              </a:tabLst>
              <a:defRPr>
                <a:solidFill>
                  <a:srgbClr val="373737">
                    <a:alpha val="80000"/>
                  </a:srgbClr>
                </a:solidFill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96" name="Title Text"/>
          <p:cNvSpPr txBox="1">
            <a:spLocks noGrp="1"/>
          </p:cNvSpPr>
          <p:nvPr>
            <p:ph type="title"/>
          </p:nvPr>
        </p:nvSpPr>
        <p:spPr>
          <a:xfrm>
            <a:off x="1828800" y="1443156"/>
            <a:ext cx="20726400" cy="1838088"/>
          </a:xfrm>
          <a:prstGeom prst="rect">
            <a:avLst/>
          </a:prstGeom>
        </p:spPr>
        <p:txBody>
          <a:bodyPr lIns="50800" tIns="50800" rIns="50800" bIns="50800" anchor="t"/>
          <a:lstStyle>
            <a:lvl1pPr defTabSz="914400">
              <a:lnSpc>
                <a:spcPts val="9200"/>
              </a:lnSpc>
              <a:tabLst>
                <a:tab pos="1168400" algn="l"/>
              </a:tabLst>
              <a:defRPr sz="8000">
                <a:solidFill>
                  <a:srgbClr val="373737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Title Text</a:t>
            </a:r>
          </a:p>
        </p:txBody>
      </p:sp>
      <p:pic>
        <p:nvPicPr>
          <p:cNvPr id="897" name="Trifork_logo_RGB 1.pdf" descr="Trifork_logo_RGB 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44001" y="12903200"/>
            <a:ext cx="1934310" cy="203200"/>
          </a:xfrm>
          <a:prstGeom prst="rect">
            <a:avLst/>
          </a:prstGeom>
          <a:ln w="12700">
            <a:miter lim="400000"/>
          </a:ln>
        </p:spPr>
      </p:pic>
      <p:sp>
        <p:nvSpPr>
          <p:cNvPr id="898" name="Line"/>
          <p:cNvSpPr/>
          <p:nvPr/>
        </p:nvSpPr>
        <p:spPr>
          <a:xfrm flipV="1">
            <a:off x="1828801" y="13017500"/>
            <a:ext cx="812802" cy="4"/>
          </a:xfrm>
          <a:prstGeom prst="line">
            <a:avLst/>
          </a:prstGeom>
          <a:ln w="25400">
            <a:solidFill>
              <a:srgbClr val="808080"/>
            </a:solidFill>
            <a:miter lim="400000"/>
          </a:ln>
        </p:spPr>
        <p:txBody>
          <a:bodyPr lIns="91438" rIns="91438"/>
          <a:lstStyle/>
          <a:p>
            <a:endParaRPr sz="4800"/>
          </a:p>
        </p:txBody>
      </p:sp>
      <p:sp>
        <p:nvSpPr>
          <p:cNvPr id="89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2523" y="12814300"/>
            <a:ext cx="415818" cy="348813"/>
          </a:xfrm>
          <a:prstGeom prst="rect">
            <a:avLst/>
          </a:prstGeom>
        </p:spPr>
        <p:txBody>
          <a:bodyPr lIns="50800" tIns="50800" rIns="50800" bIns="50800" anchor="t"/>
          <a:lstStyle>
            <a:lvl1pPr defTabSz="825500">
              <a:defRPr b="1" spc="160">
                <a:solidFill>
                  <a:srgbClr val="373737">
                    <a:alpha val="40000"/>
                  </a:srgb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7680960"/>
      </p:ext>
    </p:extLst>
  </p:cSld>
  <p:clrMapOvr>
    <a:masterClrMapping/>
  </p:clrMapOvr>
  <p:transition spd="med"/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mage – Right">
    <p:bg>
      <p:bgPr>
        <a:solidFill>
          <a:schemeClr val="accent5">
            <a:hueOff val="-2113043"/>
            <a:satOff val="-100000"/>
            <a:lumOff val="9019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828800" y="1460500"/>
            <a:ext cx="11455404" cy="58420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indent="0" defTabSz="914400">
              <a:lnSpc>
                <a:spcPts val="2400"/>
              </a:lnSpc>
              <a:spcBef>
                <a:spcPts val="0"/>
              </a:spcBef>
              <a:buClrTx/>
              <a:buSzTx/>
              <a:buFontTx/>
              <a:buNone/>
              <a:tabLst>
                <a:tab pos="1168400" algn="l"/>
              </a:tabLst>
              <a:defRPr sz="2000" b="1" cap="all" spc="300">
                <a:solidFill>
                  <a:srgbClr val="808080"/>
                </a:solidFill>
                <a:latin typeface="+mn-lt"/>
                <a:ea typeface="+mn-ea"/>
                <a:cs typeface="+mn-cs"/>
                <a:sym typeface="Helvetica"/>
              </a:defRPr>
            </a:lvl1pPr>
            <a:lvl2pPr marL="879230" indent="-244230" defTabSz="914400">
              <a:lnSpc>
                <a:spcPts val="2400"/>
              </a:lnSpc>
              <a:spcBef>
                <a:spcPts val="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2000" b="1" cap="all" spc="300">
                <a:solidFill>
                  <a:srgbClr val="808080"/>
                </a:solidFill>
                <a:latin typeface="+mn-lt"/>
                <a:ea typeface="+mn-ea"/>
                <a:cs typeface="+mn-cs"/>
                <a:sym typeface="Helvetica"/>
              </a:defRPr>
            </a:lvl2pPr>
            <a:lvl3pPr marL="1514230" indent="-244230" defTabSz="914400">
              <a:lnSpc>
                <a:spcPts val="2400"/>
              </a:lnSpc>
              <a:spcBef>
                <a:spcPts val="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2000" b="1" cap="all" spc="300">
                <a:solidFill>
                  <a:srgbClr val="808080"/>
                </a:solidFill>
                <a:latin typeface="+mn-lt"/>
                <a:ea typeface="+mn-ea"/>
                <a:cs typeface="+mn-cs"/>
                <a:sym typeface="Helvetica"/>
              </a:defRPr>
            </a:lvl3pPr>
            <a:lvl4pPr marL="2149230" indent="-244230" defTabSz="914400">
              <a:lnSpc>
                <a:spcPts val="2400"/>
              </a:lnSpc>
              <a:spcBef>
                <a:spcPts val="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2000" b="1" cap="all" spc="300">
                <a:solidFill>
                  <a:srgbClr val="808080"/>
                </a:solidFill>
                <a:latin typeface="+mn-lt"/>
                <a:ea typeface="+mn-ea"/>
                <a:cs typeface="+mn-cs"/>
                <a:sym typeface="Helvetica"/>
              </a:defRPr>
            </a:lvl4pPr>
            <a:lvl5pPr marL="2784230" indent="-244230" defTabSz="914400">
              <a:lnSpc>
                <a:spcPts val="2400"/>
              </a:lnSpc>
              <a:spcBef>
                <a:spcPts val="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2000" b="1" cap="all" spc="300">
                <a:solidFill>
                  <a:srgbClr val="808080"/>
                </a:solidFill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Label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07" name="Line"/>
          <p:cNvSpPr/>
          <p:nvPr/>
        </p:nvSpPr>
        <p:spPr>
          <a:xfrm flipV="1">
            <a:off x="1828801" y="13017500"/>
            <a:ext cx="812802" cy="4"/>
          </a:xfrm>
          <a:prstGeom prst="line">
            <a:avLst/>
          </a:prstGeom>
          <a:ln w="25400">
            <a:solidFill>
              <a:srgbClr val="808080"/>
            </a:solidFill>
            <a:miter lim="400000"/>
          </a:ln>
        </p:spPr>
        <p:txBody>
          <a:bodyPr lIns="91438" rIns="91438"/>
          <a:lstStyle/>
          <a:p>
            <a:endParaRPr sz="4800"/>
          </a:p>
        </p:txBody>
      </p:sp>
      <p:sp>
        <p:nvSpPr>
          <p:cNvPr id="908" name="Title Text"/>
          <p:cNvSpPr txBox="1">
            <a:spLocks noGrp="1"/>
          </p:cNvSpPr>
          <p:nvPr>
            <p:ph type="title"/>
          </p:nvPr>
        </p:nvSpPr>
        <p:spPr>
          <a:xfrm>
            <a:off x="1828800" y="2209800"/>
            <a:ext cx="11455400" cy="1841500"/>
          </a:xfrm>
          <a:prstGeom prst="rect">
            <a:avLst/>
          </a:prstGeom>
        </p:spPr>
        <p:txBody>
          <a:bodyPr lIns="50800" tIns="50800" rIns="50800" bIns="50800" anchor="t"/>
          <a:lstStyle>
            <a:lvl1pPr defTabSz="914400">
              <a:lnSpc>
                <a:spcPts val="9200"/>
              </a:lnSpc>
              <a:tabLst>
                <a:tab pos="1168400" algn="l"/>
              </a:tabLst>
              <a:defRPr sz="8000">
                <a:solidFill>
                  <a:srgbClr val="373737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909" name="Body Level One…"/>
          <p:cNvSpPr txBox="1">
            <a:spLocks noGrp="1"/>
          </p:cNvSpPr>
          <p:nvPr>
            <p:ph type="body" sz="half" idx="21"/>
          </p:nvPr>
        </p:nvSpPr>
        <p:spPr>
          <a:xfrm>
            <a:off x="1828800" y="3949698"/>
            <a:ext cx="11455400" cy="6987544"/>
          </a:xfrm>
          <a:prstGeom prst="rect">
            <a:avLst/>
          </a:prstGeom>
        </p:spPr>
        <p:txBody>
          <a:bodyPr lIns="50800" tIns="50800" rIns="50800" bIns="50800"/>
          <a:lstStyle>
            <a:lvl1pPr marL="0" indent="0" defTabSz="914400">
              <a:lnSpc>
                <a:spcPts val="4800"/>
              </a:lnSpc>
              <a:spcBef>
                <a:spcPts val="1600"/>
              </a:spcBef>
              <a:buClrTx/>
              <a:buSzTx/>
              <a:buFontTx/>
              <a:buNone/>
              <a:tabLst>
                <a:tab pos="1168400" algn="l"/>
              </a:tabLst>
              <a:defRPr>
                <a:solidFill>
                  <a:srgbClr val="373737">
                    <a:alpha val="80000"/>
                  </a:srgb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indent="0" defTabSz="457200">
              <a:lnSpc>
                <a:spcPts val="2400"/>
              </a:lnSpc>
              <a:spcBef>
                <a:spcPts val="800"/>
              </a:spcBef>
              <a:buClrTx/>
              <a:buSzTx/>
              <a:buFontTx/>
              <a:buNone/>
              <a:tabLst>
                <a:tab pos="584200" algn="l"/>
              </a:tabLst>
              <a:defRPr>
                <a:solidFill>
                  <a:srgbClr val="373737">
                    <a:alpha val="80000"/>
                  </a:srgbClr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910" name="Rounded Rectangle"/>
          <p:cNvSpPr>
            <a:spLocks noGrp="1"/>
          </p:cNvSpPr>
          <p:nvPr>
            <p:ph type="body" sz="half" idx="22"/>
          </p:nvPr>
        </p:nvSpPr>
        <p:spPr>
          <a:xfrm>
            <a:off x="14622434" y="931834"/>
            <a:ext cx="8829732" cy="11852332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50800" tIns="50800" rIns="50800" bIns="50800" anchor="ctr"/>
          <a:lstStyle>
            <a:lvl1pPr marL="0" indent="0" algn="ctr" defTabSz="914400">
              <a:lnSpc>
                <a:spcPts val="3800"/>
              </a:lnSpc>
              <a:spcBef>
                <a:spcPts val="0"/>
              </a:spcBef>
              <a:buClrTx/>
              <a:buSzTx/>
              <a:buFontTx/>
              <a:buNone/>
              <a:tabLst>
                <a:tab pos="1168400" algn="l"/>
              </a:tabLst>
              <a:defRPr sz="3200">
                <a:solidFill>
                  <a:schemeClr val="accent5">
                    <a:hueOff val="-2113043"/>
                    <a:satOff val="-100000"/>
                    <a:lumOff val="9019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indent="0" algn="ctr" defTabSz="457200">
              <a:lnSpc>
                <a:spcPts val="1900"/>
              </a:lnSpc>
              <a:spcBef>
                <a:spcPts val="0"/>
              </a:spcBef>
              <a:buClrTx/>
              <a:buSzTx/>
              <a:buFontTx/>
              <a:buNone/>
              <a:tabLst>
                <a:tab pos="584200" algn="l"/>
              </a:tabLst>
              <a:defRPr sz="3200">
                <a:solidFill>
                  <a:schemeClr val="accent5">
                    <a:hueOff val="-2113043"/>
                    <a:satOff val="-100000"/>
                    <a:lumOff val="9019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9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2523" y="12814300"/>
            <a:ext cx="415818" cy="348813"/>
          </a:xfrm>
          <a:prstGeom prst="rect">
            <a:avLst/>
          </a:prstGeom>
        </p:spPr>
        <p:txBody>
          <a:bodyPr lIns="50800" tIns="50800" rIns="50800" bIns="50800" anchor="t"/>
          <a:lstStyle>
            <a:lvl1pPr defTabSz="825500">
              <a:defRPr b="1" spc="160">
                <a:solidFill>
                  <a:srgbClr val="373737">
                    <a:alpha val="40000"/>
                  </a:srgb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8227714"/>
      </p:ext>
    </p:extLst>
  </p:cSld>
  <p:clrMapOvr>
    <a:masterClrMapping/>
  </p:clrMapOvr>
  <p:transition spd="med"/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mage – Left">
    <p:bg>
      <p:bgPr>
        <a:solidFill>
          <a:schemeClr val="accent5">
            <a:hueOff val="-2113043"/>
            <a:satOff val="-100000"/>
            <a:lumOff val="9019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1099800" y="1460496"/>
            <a:ext cx="11455404" cy="584204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indent="0" defTabSz="914400">
              <a:lnSpc>
                <a:spcPts val="2400"/>
              </a:lnSpc>
              <a:spcBef>
                <a:spcPts val="0"/>
              </a:spcBef>
              <a:buClrTx/>
              <a:buSzTx/>
              <a:buFontTx/>
              <a:buNone/>
              <a:tabLst>
                <a:tab pos="1168400" algn="l"/>
              </a:tabLst>
              <a:defRPr sz="2000" b="1" cap="all" spc="300">
                <a:solidFill>
                  <a:srgbClr val="808080"/>
                </a:solidFill>
                <a:latin typeface="+mn-lt"/>
                <a:ea typeface="+mn-ea"/>
                <a:cs typeface="+mn-cs"/>
                <a:sym typeface="Helvetica"/>
              </a:defRPr>
            </a:lvl1pPr>
            <a:lvl2pPr marL="879230" indent="-244230" defTabSz="914400">
              <a:lnSpc>
                <a:spcPts val="2400"/>
              </a:lnSpc>
              <a:spcBef>
                <a:spcPts val="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2000" b="1" cap="all" spc="300">
                <a:solidFill>
                  <a:srgbClr val="808080"/>
                </a:solidFill>
                <a:latin typeface="+mn-lt"/>
                <a:ea typeface="+mn-ea"/>
                <a:cs typeface="+mn-cs"/>
                <a:sym typeface="Helvetica"/>
              </a:defRPr>
            </a:lvl2pPr>
            <a:lvl3pPr marL="1514230" indent="-244230" defTabSz="914400">
              <a:lnSpc>
                <a:spcPts val="2400"/>
              </a:lnSpc>
              <a:spcBef>
                <a:spcPts val="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2000" b="1" cap="all" spc="300">
                <a:solidFill>
                  <a:srgbClr val="808080"/>
                </a:solidFill>
                <a:latin typeface="+mn-lt"/>
                <a:ea typeface="+mn-ea"/>
                <a:cs typeface="+mn-cs"/>
                <a:sym typeface="Helvetica"/>
              </a:defRPr>
            </a:lvl3pPr>
            <a:lvl4pPr marL="2149230" indent="-244230" defTabSz="914400">
              <a:lnSpc>
                <a:spcPts val="2400"/>
              </a:lnSpc>
              <a:spcBef>
                <a:spcPts val="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2000" b="1" cap="all" spc="300">
                <a:solidFill>
                  <a:srgbClr val="808080"/>
                </a:solidFill>
                <a:latin typeface="+mn-lt"/>
                <a:ea typeface="+mn-ea"/>
                <a:cs typeface="+mn-cs"/>
                <a:sym typeface="Helvetica"/>
              </a:defRPr>
            </a:lvl4pPr>
            <a:lvl5pPr marL="2784230" indent="-244230" defTabSz="914400">
              <a:lnSpc>
                <a:spcPts val="2400"/>
              </a:lnSpc>
              <a:spcBef>
                <a:spcPts val="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2000" b="1" cap="all" spc="300">
                <a:solidFill>
                  <a:srgbClr val="808080"/>
                </a:solidFill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Label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9" name="Title Text"/>
          <p:cNvSpPr txBox="1">
            <a:spLocks noGrp="1"/>
          </p:cNvSpPr>
          <p:nvPr>
            <p:ph type="title"/>
          </p:nvPr>
        </p:nvSpPr>
        <p:spPr>
          <a:xfrm>
            <a:off x="11099800" y="2209800"/>
            <a:ext cx="11455400" cy="1841500"/>
          </a:xfrm>
          <a:prstGeom prst="rect">
            <a:avLst/>
          </a:prstGeom>
        </p:spPr>
        <p:txBody>
          <a:bodyPr lIns="50800" tIns="50800" rIns="50800" bIns="50800" anchor="t"/>
          <a:lstStyle>
            <a:lvl1pPr defTabSz="914400">
              <a:lnSpc>
                <a:spcPts val="9200"/>
              </a:lnSpc>
              <a:tabLst>
                <a:tab pos="1168400" algn="l"/>
              </a:tabLst>
              <a:defRPr sz="8000">
                <a:solidFill>
                  <a:srgbClr val="373737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920" name="Body Level One…"/>
          <p:cNvSpPr txBox="1">
            <a:spLocks noGrp="1"/>
          </p:cNvSpPr>
          <p:nvPr>
            <p:ph type="body" sz="half" idx="21"/>
          </p:nvPr>
        </p:nvSpPr>
        <p:spPr>
          <a:xfrm>
            <a:off x="11099800" y="3949698"/>
            <a:ext cx="11455400" cy="6987544"/>
          </a:xfrm>
          <a:prstGeom prst="rect">
            <a:avLst/>
          </a:prstGeom>
        </p:spPr>
        <p:txBody>
          <a:bodyPr lIns="50800" tIns="50800" rIns="50800" bIns="50800"/>
          <a:lstStyle>
            <a:lvl1pPr marL="0" indent="0" defTabSz="914400">
              <a:lnSpc>
                <a:spcPts val="4800"/>
              </a:lnSpc>
              <a:spcBef>
                <a:spcPts val="1600"/>
              </a:spcBef>
              <a:buClrTx/>
              <a:buSzTx/>
              <a:buFontTx/>
              <a:buNone/>
              <a:tabLst>
                <a:tab pos="1168400" algn="l"/>
              </a:tabLst>
              <a:defRPr>
                <a:solidFill>
                  <a:srgbClr val="373737">
                    <a:alpha val="80000"/>
                  </a:srgb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indent="0" defTabSz="457200">
              <a:lnSpc>
                <a:spcPts val="2400"/>
              </a:lnSpc>
              <a:spcBef>
                <a:spcPts val="800"/>
              </a:spcBef>
              <a:buClrTx/>
              <a:buSzTx/>
              <a:buFontTx/>
              <a:buNone/>
              <a:tabLst>
                <a:tab pos="584200" algn="l"/>
              </a:tabLst>
              <a:defRPr>
                <a:solidFill>
                  <a:srgbClr val="373737">
                    <a:alpha val="80000"/>
                  </a:srgbClr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pic>
        <p:nvPicPr>
          <p:cNvPr id="921" name="Trifork_logo_RGB 1.pdf" descr="Trifork_logo_RGB 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44001" y="12903200"/>
            <a:ext cx="1934310" cy="203200"/>
          </a:xfrm>
          <a:prstGeom prst="rect">
            <a:avLst/>
          </a:prstGeom>
          <a:ln w="12700">
            <a:miter lim="400000"/>
          </a:ln>
        </p:spPr>
      </p:pic>
      <p:sp>
        <p:nvSpPr>
          <p:cNvPr id="922" name="Rounded Rectangle"/>
          <p:cNvSpPr>
            <a:spLocks noGrp="1"/>
          </p:cNvSpPr>
          <p:nvPr>
            <p:ph type="body" sz="half" idx="22"/>
          </p:nvPr>
        </p:nvSpPr>
        <p:spPr>
          <a:xfrm>
            <a:off x="931834" y="931834"/>
            <a:ext cx="8829732" cy="11852332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50800" tIns="50800" rIns="50800" bIns="50800" anchor="ctr"/>
          <a:lstStyle>
            <a:lvl1pPr marL="0" indent="0" algn="ctr" defTabSz="914400">
              <a:lnSpc>
                <a:spcPts val="3800"/>
              </a:lnSpc>
              <a:spcBef>
                <a:spcPts val="0"/>
              </a:spcBef>
              <a:buClrTx/>
              <a:buSzTx/>
              <a:buFontTx/>
              <a:buNone/>
              <a:tabLst>
                <a:tab pos="1168400" algn="l"/>
              </a:tabLst>
              <a:defRPr sz="3200">
                <a:solidFill>
                  <a:schemeClr val="accent5">
                    <a:hueOff val="-2113043"/>
                    <a:satOff val="-100000"/>
                    <a:lumOff val="9019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indent="0" algn="ctr" defTabSz="457200">
              <a:lnSpc>
                <a:spcPts val="1900"/>
              </a:lnSpc>
              <a:spcBef>
                <a:spcPts val="0"/>
              </a:spcBef>
              <a:buClrTx/>
              <a:buSzTx/>
              <a:buFontTx/>
              <a:buNone/>
              <a:tabLst>
                <a:tab pos="584200" algn="l"/>
              </a:tabLst>
              <a:defRPr sz="3200">
                <a:solidFill>
                  <a:schemeClr val="accent5">
                    <a:hueOff val="-2113043"/>
                    <a:satOff val="-100000"/>
                    <a:lumOff val="9019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9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139523" y="12814300"/>
            <a:ext cx="415818" cy="348813"/>
          </a:xfrm>
          <a:prstGeom prst="rect">
            <a:avLst/>
          </a:prstGeom>
        </p:spPr>
        <p:txBody>
          <a:bodyPr lIns="50800" tIns="50800" rIns="50800" bIns="50800" anchor="t"/>
          <a:lstStyle>
            <a:lvl1pPr defTabSz="825500">
              <a:defRPr b="1" spc="160">
                <a:solidFill>
                  <a:srgbClr val="373737">
                    <a:alpha val="40000"/>
                  </a:srgb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5074048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743DD-1C7E-BF98-9FB0-98732D942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2440800"/>
            <a:ext cx="9756000" cy="8841600"/>
          </a:xfrm>
        </p:spPr>
        <p:txBody>
          <a:bodyPr lIns="0" tIns="0" rIns="0" bIns="0" anchor="t">
            <a:normAutofit/>
          </a:bodyPr>
          <a:lstStyle>
            <a:lvl1pPr>
              <a:lnSpc>
                <a:spcPts val="14000"/>
              </a:lnSpc>
              <a:defRPr sz="12000"/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5CAC3E-D273-8D7A-6998-BA7247B5E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15C3A-03EB-F44E-AF21-A5C71E373AA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59FD29E-3DD9-BA5B-2F7D-87A87A00F3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15200" y="892800"/>
            <a:ext cx="11275200" cy="4320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ts val="2400"/>
              </a:lnSpc>
              <a:buNone/>
              <a:defRPr sz="2000" b="1" i="0" spc="30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65C3CF2-2994-4E48-87A9-B524401D7E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996000" y="12700800"/>
            <a:ext cx="1495200" cy="151200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2421602-E917-A82E-A456-B145976D5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01600" y="2743800"/>
            <a:ext cx="9756000" cy="85386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lnSpc>
                <a:spcPts val="6400"/>
              </a:lnSpc>
              <a:defRPr sz="4000"/>
            </a:lvl1pPr>
            <a:lvl2pPr>
              <a:lnSpc>
                <a:spcPts val="6400"/>
              </a:lnSpc>
              <a:defRPr sz="4000"/>
            </a:lvl2pPr>
            <a:lvl3pPr>
              <a:lnSpc>
                <a:spcPts val="6400"/>
              </a:lnSpc>
              <a:defRPr sz="4000"/>
            </a:lvl3pPr>
            <a:lvl4pPr>
              <a:lnSpc>
                <a:spcPts val="6400"/>
              </a:lnSpc>
              <a:defRPr sz="4000"/>
            </a:lvl4pPr>
            <a:lvl5pPr>
              <a:lnSpc>
                <a:spcPts val="6400"/>
              </a:lnSpc>
              <a:defRPr sz="40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29137699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Headline &amp; Text">
    <p:bg>
      <p:bgPr>
        <a:solidFill>
          <a:schemeClr val="accent5">
            <a:hueOff val="-2113043"/>
            <a:satOff val="-100000"/>
            <a:lumOff val="9019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Line"/>
          <p:cNvSpPr/>
          <p:nvPr/>
        </p:nvSpPr>
        <p:spPr>
          <a:xfrm flipV="1">
            <a:off x="1828801" y="13017500"/>
            <a:ext cx="812802" cy="4"/>
          </a:xfrm>
          <a:prstGeom prst="line">
            <a:avLst/>
          </a:prstGeom>
          <a:ln w="25400">
            <a:solidFill>
              <a:srgbClr val="808080"/>
            </a:solidFill>
            <a:miter lim="400000"/>
          </a:ln>
        </p:spPr>
        <p:txBody>
          <a:bodyPr lIns="91438" rIns="91438"/>
          <a:lstStyle/>
          <a:p>
            <a:endParaRPr sz="4800"/>
          </a:p>
        </p:txBody>
      </p:sp>
      <p:sp>
        <p:nvSpPr>
          <p:cNvPr id="931" name="Title Text"/>
          <p:cNvSpPr txBox="1">
            <a:spLocks noGrp="1"/>
          </p:cNvSpPr>
          <p:nvPr>
            <p:ph type="title"/>
          </p:nvPr>
        </p:nvSpPr>
        <p:spPr>
          <a:xfrm>
            <a:off x="1828800" y="3688240"/>
            <a:ext cx="9753600" cy="2286004"/>
          </a:xfrm>
          <a:prstGeom prst="rect">
            <a:avLst/>
          </a:prstGeom>
        </p:spPr>
        <p:txBody>
          <a:bodyPr lIns="50800" tIns="50800" rIns="50800" bIns="50800" anchor="t"/>
          <a:lstStyle>
            <a:lvl1pPr defTabSz="914400">
              <a:lnSpc>
                <a:spcPts val="11400"/>
              </a:lnSpc>
              <a:tabLst>
                <a:tab pos="1168400" algn="l"/>
              </a:tabLst>
              <a:defRPr sz="10000">
                <a:solidFill>
                  <a:srgbClr val="373737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93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2801600" y="4077635"/>
            <a:ext cx="9753600" cy="6987542"/>
          </a:xfrm>
          <a:prstGeom prst="rect">
            <a:avLst/>
          </a:prstGeom>
        </p:spPr>
        <p:txBody>
          <a:bodyPr lIns="50800" tIns="50800" rIns="50800" bIns="50800"/>
          <a:lstStyle>
            <a:lvl1pPr marL="0" indent="0" defTabSz="914400">
              <a:lnSpc>
                <a:spcPts val="6400"/>
              </a:lnSpc>
              <a:spcBef>
                <a:spcPts val="1600"/>
              </a:spcBef>
              <a:buClrTx/>
              <a:buSzTx/>
              <a:buFontTx/>
              <a:buNone/>
              <a:tabLst>
                <a:tab pos="1168400" algn="l"/>
              </a:tabLst>
              <a:defRPr sz="4400">
                <a:solidFill>
                  <a:srgbClr val="373737">
                    <a:alpha val="80000"/>
                  </a:srgbClr>
                </a:solidFill>
                <a:latin typeface="+mn-lt"/>
                <a:ea typeface="+mn-ea"/>
                <a:cs typeface="+mn-cs"/>
                <a:sym typeface="Helvetica"/>
              </a:defRPr>
            </a:lvl1pPr>
            <a:lvl2pPr marL="0" indent="0" defTabSz="914400">
              <a:lnSpc>
                <a:spcPts val="6400"/>
              </a:lnSpc>
              <a:spcBef>
                <a:spcPts val="1600"/>
              </a:spcBef>
              <a:buClrTx/>
              <a:buSzTx/>
              <a:buFontTx/>
              <a:buNone/>
              <a:tabLst>
                <a:tab pos="1168400" algn="l"/>
              </a:tabLst>
              <a:defRPr sz="4400">
                <a:solidFill>
                  <a:srgbClr val="373737">
                    <a:alpha val="80000"/>
                  </a:srgbClr>
                </a:solidFill>
                <a:latin typeface="+mn-lt"/>
                <a:ea typeface="+mn-ea"/>
                <a:cs typeface="+mn-cs"/>
                <a:sym typeface="Helvetica"/>
              </a:defRPr>
            </a:lvl2pPr>
            <a:lvl3pPr marL="0" indent="0" defTabSz="914400">
              <a:lnSpc>
                <a:spcPts val="6400"/>
              </a:lnSpc>
              <a:spcBef>
                <a:spcPts val="1600"/>
              </a:spcBef>
              <a:buClrTx/>
              <a:buSzTx/>
              <a:buFontTx/>
              <a:buNone/>
              <a:tabLst>
                <a:tab pos="1168400" algn="l"/>
              </a:tabLst>
              <a:defRPr sz="4400">
                <a:solidFill>
                  <a:srgbClr val="373737">
                    <a:alpha val="80000"/>
                  </a:srgbClr>
                </a:solidFill>
                <a:latin typeface="+mn-lt"/>
                <a:ea typeface="+mn-ea"/>
                <a:cs typeface="+mn-cs"/>
                <a:sym typeface="Helvetica"/>
              </a:defRPr>
            </a:lvl3pPr>
            <a:lvl4pPr marL="0" indent="0" defTabSz="914400">
              <a:lnSpc>
                <a:spcPts val="6400"/>
              </a:lnSpc>
              <a:spcBef>
                <a:spcPts val="1600"/>
              </a:spcBef>
              <a:buClrTx/>
              <a:buSzTx/>
              <a:buFontTx/>
              <a:buNone/>
              <a:tabLst>
                <a:tab pos="1168400" algn="l"/>
              </a:tabLst>
              <a:defRPr sz="4400">
                <a:solidFill>
                  <a:srgbClr val="373737">
                    <a:alpha val="80000"/>
                  </a:srgbClr>
                </a:solidFill>
                <a:latin typeface="+mn-lt"/>
                <a:ea typeface="+mn-ea"/>
                <a:cs typeface="+mn-cs"/>
                <a:sym typeface="Helvetica"/>
              </a:defRPr>
            </a:lvl4pPr>
            <a:lvl5pPr marL="0" indent="0" defTabSz="914400">
              <a:lnSpc>
                <a:spcPts val="6400"/>
              </a:lnSpc>
              <a:spcBef>
                <a:spcPts val="1600"/>
              </a:spcBef>
              <a:buClrTx/>
              <a:buSzTx/>
              <a:buFontTx/>
              <a:buNone/>
              <a:tabLst>
                <a:tab pos="1168400" algn="l"/>
              </a:tabLst>
              <a:defRPr sz="4400">
                <a:solidFill>
                  <a:srgbClr val="373737">
                    <a:alpha val="80000"/>
                  </a:srgbClr>
                </a:solidFill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933" name="Trifork_logo_RGB 1.pdf" descr="Trifork_logo_RGB 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44001" y="12903200"/>
            <a:ext cx="1934310" cy="203200"/>
          </a:xfrm>
          <a:prstGeom prst="rect">
            <a:avLst/>
          </a:prstGeom>
          <a:ln w="12700">
            <a:miter lim="400000"/>
          </a:ln>
        </p:spPr>
      </p:pic>
      <p:sp>
        <p:nvSpPr>
          <p:cNvPr id="93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2523" y="12814300"/>
            <a:ext cx="415818" cy="348813"/>
          </a:xfrm>
          <a:prstGeom prst="rect">
            <a:avLst/>
          </a:prstGeom>
        </p:spPr>
        <p:txBody>
          <a:bodyPr lIns="50800" tIns="50800" rIns="50800" bIns="50800" anchor="t"/>
          <a:lstStyle>
            <a:lvl1pPr defTabSz="825500">
              <a:defRPr b="1" spc="160">
                <a:solidFill>
                  <a:srgbClr val="373737">
                    <a:alpha val="40000"/>
                  </a:srgb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2635650"/>
      </p:ext>
    </p:extLst>
  </p:cSld>
  <p:clrMapOvr>
    <a:masterClrMapping/>
  </p:clrMapOvr>
  <p:transition spd="med"/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genda – Columns">
    <p:bg>
      <p:bgPr>
        <a:solidFill>
          <a:schemeClr val="accent5">
            <a:hueOff val="-2113043"/>
            <a:satOff val="-100000"/>
            <a:lumOff val="9019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828800" y="1943100"/>
            <a:ext cx="9753600" cy="58052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indent="0" defTabSz="914400">
              <a:lnSpc>
                <a:spcPts val="2400"/>
              </a:lnSpc>
              <a:spcBef>
                <a:spcPts val="0"/>
              </a:spcBef>
              <a:buClrTx/>
              <a:buSzTx/>
              <a:buFontTx/>
              <a:buNone/>
              <a:tabLst>
                <a:tab pos="1168400" algn="l"/>
              </a:tabLst>
              <a:defRPr sz="2000" b="1" cap="all" spc="300">
                <a:solidFill>
                  <a:srgbClr val="808080"/>
                </a:solidFill>
                <a:latin typeface="+mn-lt"/>
                <a:ea typeface="+mn-ea"/>
                <a:cs typeface="+mn-cs"/>
                <a:sym typeface="Helvetica"/>
              </a:defRPr>
            </a:lvl1pPr>
            <a:lvl2pPr marL="879230" indent="-244230" defTabSz="914400">
              <a:lnSpc>
                <a:spcPts val="2400"/>
              </a:lnSpc>
              <a:spcBef>
                <a:spcPts val="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2000" b="1" cap="all" spc="300">
                <a:solidFill>
                  <a:srgbClr val="808080"/>
                </a:solidFill>
                <a:latin typeface="+mn-lt"/>
                <a:ea typeface="+mn-ea"/>
                <a:cs typeface="+mn-cs"/>
                <a:sym typeface="Helvetica"/>
              </a:defRPr>
            </a:lvl2pPr>
            <a:lvl3pPr marL="1514230" indent="-244230" defTabSz="914400">
              <a:lnSpc>
                <a:spcPts val="2400"/>
              </a:lnSpc>
              <a:spcBef>
                <a:spcPts val="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2000" b="1" cap="all" spc="300">
                <a:solidFill>
                  <a:srgbClr val="808080"/>
                </a:solidFill>
                <a:latin typeface="+mn-lt"/>
                <a:ea typeface="+mn-ea"/>
                <a:cs typeface="+mn-cs"/>
                <a:sym typeface="Helvetica"/>
              </a:defRPr>
            </a:lvl3pPr>
            <a:lvl4pPr marL="2149230" indent="-244230" defTabSz="914400">
              <a:lnSpc>
                <a:spcPts val="2400"/>
              </a:lnSpc>
              <a:spcBef>
                <a:spcPts val="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2000" b="1" cap="all" spc="300">
                <a:solidFill>
                  <a:srgbClr val="808080"/>
                </a:solidFill>
                <a:latin typeface="+mn-lt"/>
                <a:ea typeface="+mn-ea"/>
                <a:cs typeface="+mn-cs"/>
                <a:sym typeface="Helvetica"/>
              </a:defRPr>
            </a:lvl4pPr>
            <a:lvl5pPr marL="2784230" indent="-244230" defTabSz="914400">
              <a:lnSpc>
                <a:spcPts val="2400"/>
              </a:lnSpc>
              <a:spcBef>
                <a:spcPts val="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2000" b="1" cap="all" spc="300">
                <a:solidFill>
                  <a:srgbClr val="808080"/>
                </a:solidFill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Label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42" name="Title Text"/>
          <p:cNvSpPr txBox="1">
            <a:spLocks noGrp="1"/>
          </p:cNvSpPr>
          <p:nvPr>
            <p:ph type="title"/>
          </p:nvPr>
        </p:nvSpPr>
        <p:spPr>
          <a:xfrm>
            <a:off x="1828800" y="2693883"/>
            <a:ext cx="9753600" cy="4715122"/>
          </a:xfrm>
          <a:prstGeom prst="rect">
            <a:avLst/>
          </a:prstGeom>
        </p:spPr>
        <p:txBody>
          <a:bodyPr lIns="50800" tIns="50800" rIns="50800" bIns="50800" anchor="t"/>
          <a:lstStyle>
            <a:lvl1pPr defTabSz="914400">
              <a:lnSpc>
                <a:spcPts val="9200"/>
              </a:lnSpc>
              <a:tabLst>
                <a:tab pos="1168400" algn="l"/>
              </a:tabLst>
              <a:defRPr sz="8000">
                <a:solidFill>
                  <a:srgbClr val="373737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Title Text</a:t>
            </a:r>
          </a:p>
        </p:txBody>
      </p:sp>
      <p:pic>
        <p:nvPicPr>
          <p:cNvPr id="943" name="Trifork_logo_RGB 1.pdf" descr="Trifork_logo_RGB 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44001" y="12903200"/>
            <a:ext cx="1934310" cy="203200"/>
          </a:xfrm>
          <a:prstGeom prst="rect">
            <a:avLst/>
          </a:prstGeom>
          <a:ln w="12700">
            <a:miter lim="400000"/>
          </a:ln>
        </p:spPr>
      </p:pic>
      <p:sp>
        <p:nvSpPr>
          <p:cNvPr id="944" name="Line"/>
          <p:cNvSpPr/>
          <p:nvPr/>
        </p:nvSpPr>
        <p:spPr>
          <a:xfrm flipV="1">
            <a:off x="1828801" y="13017500"/>
            <a:ext cx="812802" cy="4"/>
          </a:xfrm>
          <a:prstGeom prst="line">
            <a:avLst/>
          </a:prstGeom>
          <a:ln w="25400">
            <a:solidFill>
              <a:srgbClr val="808080"/>
            </a:solidFill>
            <a:miter lim="400000"/>
          </a:ln>
        </p:spPr>
        <p:txBody>
          <a:bodyPr lIns="91438" rIns="91438"/>
          <a:lstStyle/>
          <a:p>
            <a:endParaRPr sz="4800"/>
          </a:p>
        </p:txBody>
      </p:sp>
      <p:sp>
        <p:nvSpPr>
          <p:cNvPr id="945" name="Digital Health"/>
          <p:cNvSpPr>
            <a:spLocks noGrp="1"/>
          </p:cNvSpPr>
          <p:nvPr>
            <p:ph type="body" sz="quarter" idx="21"/>
          </p:nvPr>
        </p:nvSpPr>
        <p:spPr>
          <a:xfrm>
            <a:off x="12890874" y="2680073"/>
            <a:ext cx="9575052" cy="1243858"/>
          </a:xfrm>
          <a:prstGeom prst="rect">
            <a:avLst/>
          </a:prstGeom>
          <a:gradFill>
            <a:gsLst>
              <a:gs pos="0">
                <a:srgbClr val="808080"/>
              </a:gs>
              <a:gs pos="100000">
                <a:srgbClr val="808080"/>
              </a:gs>
            </a:gsLst>
            <a:lin ang="18900000"/>
          </a:gradFill>
          <a:effectLst>
            <a:outerShdw blurRad="711200" dist="254000" dir="5400000" rotWithShape="0">
              <a:srgbClr val="808080">
                <a:alpha val="50000"/>
              </a:srgbClr>
            </a:outerShdw>
          </a:effectLst>
        </p:spPr>
        <p:txBody>
          <a:bodyPr lIns="50800" tIns="50800" rIns="50800" bIns="50800" anchor="ctr"/>
          <a:lstStyle>
            <a:lvl1pPr marL="0" indent="0" algn="ctr" defTabSz="914400">
              <a:lnSpc>
                <a:spcPts val="3800"/>
              </a:lnSpc>
              <a:spcBef>
                <a:spcPts val="0"/>
              </a:spcBef>
              <a:buClrTx/>
              <a:buSzTx/>
              <a:buFontTx/>
              <a:buNone/>
              <a:tabLst>
                <a:tab pos="1168400" algn="l"/>
              </a:tabLst>
              <a:defRPr>
                <a:solidFill>
                  <a:schemeClr val="accent5">
                    <a:hueOff val="-2113043"/>
                    <a:satOff val="-100000"/>
                    <a:lumOff val="9019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indent="0" algn="ctr" defTabSz="457200">
              <a:lnSpc>
                <a:spcPts val="1900"/>
              </a:lnSpc>
              <a:spcBef>
                <a:spcPts val="0"/>
              </a:spcBef>
              <a:buClrTx/>
              <a:buSzTx/>
              <a:buFontTx/>
              <a:buNone/>
              <a:tabLst>
                <a:tab pos="584200" algn="l"/>
              </a:tabLst>
              <a:defRPr>
                <a:solidFill>
                  <a:schemeClr val="accent5">
                    <a:hueOff val="-2113043"/>
                    <a:satOff val="-100000"/>
                    <a:lumOff val="9019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946" name="FinTech"/>
          <p:cNvSpPr>
            <a:spLocks noGrp="1"/>
          </p:cNvSpPr>
          <p:nvPr>
            <p:ph type="body" sz="quarter" idx="22"/>
          </p:nvPr>
        </p:nvSpPr>
        <p:spPr>
          <a:xfrm>
            <a:off x="12890874" y="4102474"/>
            <a:ext cx="9575052" cy="1243852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indent="0" algn="ctr" defTabSz="914400">
              <a:lnSpc>
                <a:spcPts val="3800"/>
              </a:lnSpc>
              <a:spcBef>
                <a:spcPts val="0"/>
              </a:spcBef>
              <a:buClrTx/>
              <a:buSzTx/>
              <a:buFontTx/>
              <a:buNone/>
              <a:tabLst>
                <a:tab pos="1168400" algn="l"/>
              </a:tabLst>
              <a:defRPr>
                <a:solidFill>
                  <a:srgbClr val="373737">
                    <a:alpha val="40000"/>
                  </a:srgb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indent="0" algn="ctr" defTabSz="457200">
              <a:lnSpc>
                <a:spcPts val="1900"/>
              </a:lnSpc>
              <a:spcBef>
                <a:spcPts val="0"/>
              </a:spcBef>
              <a:buClrTx/>
              <a:buSzTx/>
              <a:buFontTx/>
              <a:buNone/>
              <a:tabLst>
                <a:tab pos="584200" algn="l"/>
              </a:tabLst>
              <a:defRPr>
                <a:solidFill>
                  <a:srgbClr val="373737">
                    <a:alpha val="40000"/>
                  </a:srgbClr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947" name="Smart Building"/>
          <p:cNvSpPr>
            <a:spLocks noGrp="1"/>
          </p:cNvSpPr>
          <p:nvPr>
            <p:ph type="body" sz="quarter" idx="23"/>
          </p:nvPr>
        </p:nvSpPr>
        <p:spPr>
          <a:xfrm>
            <a:off x="12890874" y="5524873"/>
            <a:ext cx="9575052" cy="1243858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indent="0" algn="ctr" defTabSz="914400">
              <a:lnSpc>
                <a:spcPts val="3800"/>
              </a:lnSpc>
              <a:spcBef>
                <a:spcPts val="0"/>
              </a:spcBef>
              <a:buClrTx/>
              <a:buSzTx/>
              <a:buFontTx/>
              <a:buNone/>
              <a:tabLst>
                <a:tab pos="1168400" algn="l"/>
              </a:tabLst>
              <a:defRPr>
                <a:solidFill>
                  <a:srgbClr val="373737">
                    <a:alpha val="40000"/>
                  </a:srgb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indent="0" algn="ctr" defTabSz="457200">
              <a:lnSpc>
                <a:spcPts val="1900"/>
              </a:lnSpc>
              <a:spcBef>
                <a:spcPts val="0"/>
              </a:spcBef>
              <a:buClrTx/>
              <a:buSzTx/>
              <a:buFontTx/>
              <a:buNone/>
              <a:tabLst>
                <a:tab pos="584200" algn="l"/>
              </a:tabLst>
              <a:defRPr>
                <a:solidFill>
                  <a:srgbClr val="373737">
                    <a:alpha val="40000"/>
                  </a:srgbClr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948" name="Cloud Operations"/>
          <p:cNvSpPr>
            <a:spLocks noGrp="1"/>
          </p:cNvSpPr>
          <p:nvPr>
            <p:ph type="body" sz="quarter" idx="24"/>
          </p:nvPr>
        </p:nvSpPr>
        <p:spPr>
          <a:xfrm>
            <a:off x="12890874" y="6947274"/>
            <a:ext cx="9575052" cy="1243852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indent="0" algn="ctr" defTabSz="914400">
              <a:lnSpc>
                <a:spcPts val="3800"/>
              </a:lnSpc>
              <a:spcBef>
                <a:spcPts val="0"/>
              </a:spcBef>
              <a:buClrTx/>
              <a:buSzTx/>
              <a:buFontTx/>
              <a:buNone/>
              <a:tabLst>
                <a:tab pos="1168400" algn="l"/>
              </a:tabLst>
              <a:defRPr>
                <a:solidFill>
                  <a:srgbClr val="373737">
                    <a:alpha val="40000"/>
                  </a:srgb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indent="0" algn="ctr" defTabSz="457200">
              <a:lnSpc>
                <a:spcPts val="1900"/>
              </a:lnSpc>
              <a:spcBef>
                <a:spcPts val="0"/>
              </a:spcBef>
              <a:buClrTx/>
              <a:buSzTx/>
              <a:buFontTx/>
              <a:buNone/>
              <a:tabLst>
                <a:tab pos="584200" algn="l"/>
              </a:tabLst>
              <a:defRPr>
                <a:solidFill>
                  <a:srgbClr val="373737">
                    <a:alpha val="40000"/>
                  </a:srgbClr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949" name="Cyber Protection"/>
          <p:cNvSpPr>
            <a:spLocks noGrp="1"/>
          </p:cNvSpPr>
          <p:nvPr>
            <p:ph type="body" sz="quarter" idx="25"/>
          </p:nvPr>
        </p:nvSpPr>
        <p:spPr>
          <a:xfrm>
            <a:off x="12890874" y="8369674"/>
            <a:ext cx="9575052" cy="1243852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indent="0" algn="ctr" defTabSz="914400">
              <a:lnSpc>
                <a:spcPts val="3800"/>
              </a:lnSpc>
              <a:spcBef>
                <a:spcPts val="0"/>
              </a:spcBef>
              <a:buClrTx/>
              <a:buSzTx/>
              <a:buFontTx/>
              <a:buNone/>
              <a:tabLst>
                <a:tab pos="1168400" algn="l"/>
              </a:tabLst>
              <a:defRPr>
                <a:solidFill>
                  <a:srgbClr val="373737">
                    <a:alpha val="40000"/>
                  </a:srgb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indent="0" algn="ctr" defTabSz="457200">
              <a:lnSpc>
                <a:spcPts val="1900"/>
              </a:lnSpc>
              <a:spcBef>
                <a:spcPts val="0"/>
              </a:spcBef>
              <a:buClrTx/>
              <a:buSzTx/>
              <a:buFontTx/>
              <a:buNone/>
              <a:tabLst>
                <a:tab pos="584200" algn="l"/>
              </a:tabLst>
              <a:defRPr>
                <a:solidFill>
                  <a:srgbClr val="373737">
                    <a:alpha val="40000"/>
                  </a:srgbClr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950" name="Smart Enterprise"/>
          <p:cNvSpPr>
            <a:spLocks noGrp="1"/>
          </p:cNvSpPr>
          <p:nvPr>
            <p:ph type="body" sz="quarter" idx="26"/>
          </p:nvPr>
        </p:nvSpPr>
        <p:spPr>
          <a:xfrm>
            <a:off x="12890874" y="9792074"/>
            <a:ext cx="9575052" cy="1243852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indent="0" algn="ctr" defTabSz="914400">
              <a:lnSpc>
                <a:spcPts val="3800"/>
              </a:lnSpc>
              <a:spcBef>
                <a:spcPts val="0"/>
              </a:spcBef>
              <a:buClrTx/>
              <a:buSzTx/>
              <a:buFontTx/>
              <a:buNone/>
              <a:tabLst>
                <a:tab pos="1168400" algn="l"/>
              </a:tabLst>
              <a:defRPr>
                <a:solidFill>
                  <a:srgbClr val="373737">
                    <a:alpha val="40000"/>
                  </a:srgb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indent="0" algn="ctr" defTabSz="457200">
              <a:lnSpc>
                <a:spcPts val="1900"/>
              </a:lnSpc>
              <a:spcBef>
                <a:spcPts val="0"/>
              </a:spcBef>
              <a:buClrTx/>
              <a:buSzTx/>
              <a:buFontTx/>
              <a:buNone/>
              <a:tabLst>
                <a:tab pos="584200" algn="l"/>
              </a:tabLst>
              <a:defRPr>
                <a:solidFill>
                  <a:srgbClr val="373737">
                    <a:alpha val="40000"/>
                  </a:srgbClr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95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2523" y="12814300"/>
            <a:ext cx="415818" cy="348813"/>
          </a:xfrm>
          <a:prstGeom prst="rect">
            <a:avLst/>
          </a:prstGeom>
        </p:spPr>
        <p:txBody>
          <a:bodyPr lIns="50800" tIns="50800" rIns="50800" bIns="50800" anchor="t"/>
          <a:lstStyle>
            <a:lvl1pPr defTabSz="825500">
              <a:defRPr b="1" spc="160">
                <a:solidFill>
                  <a:srgbClr val="373737">
                    <a:alpha val="40000"/>
                  </a:srgb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6100565"/>
      </p:ext>
    </p:extLst>
  </p:cSld>
  <p:clrMapOvr>
    <a:masterClrMapping/>
  </p:clrMapOvr>
  <p:transition spd="med"/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genda – Center">
    <p:bg>
      <p:bgPr>
        <a:solidFill>
          <a:schemeClr val="accent5">
            <a:hueOff val="-2113043"/>
            <a:satOff val="-100000"/>
            <a:lumOff val="9019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828800" y="1073374"/>
            <a:ext cx="20726400" cy="58052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indent="0" algn="ctr" defTabSz="914400">
              <a:lnSpc>
                <a:spcPts val="2400"/>
              </a:lnSpc>
              <a:spcBef>
                <a:spcPts val="0"/>
              </a:spcBef>
              <a:buClrTx/>
              <a:buSzTx/>
              <a:buFontTx/>
              <a:buNone/>
              <a:tabLst>
                <a:tab pos="1168400" algn="l"/>
              </a:tabLst>
              <a:defRPr sz="2000" b="1" cap="all" spc="300">
                <a:solidFill>
                  <a:srgbClr val="808080"/>
                </a:solidFill>
                <a:latin typeface="+mn-lt"/>
                <a:ea typeface="+mn-ea"/>
                <a:cs typeface="+mn-cs"/>
                <a:sym typeface="Helvetica"/>
              </a:defRPr>
            </a:lvl1pPr>
            <a:lvl2pPr marL="879230" indent="-244230" algn="ctr" defTabSz="914400">
              <a:lnSpc>
                <a:spcPts val="2400"/>
              </a:lnSpc>
              <a:spcBef>
                <a:spcPts val="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2000" b="1" cap="all" spc="300">
                <a:solidFill>
                  <a:srgbClr val="808080"/>
                </a:solidFill>
                <a:latin typeface="+mn-lt"/>
                <a:ea typeface="+mn-ea"/>
                <a:cs typeface="+mn-cs"/>
                <a:sym typeface="Helvetica"/>
              </a:defRPr>
            </a:lvl2pPr>
            <a:lvl3pPr marL="1514230" indent="-244230" algn="ctr" defTabSz="914400">
              <a:lnSpc>
                <a:spcPts val="2400"/>
              </a:lnSpc>
              <a:spcBef>
                <a:spcPts val="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2000" b="1" cap="all" spc="300">
                <a:solidFill>
                  <a:srgbClr val="808080"/>
                </a:solidFill>
                <a:latin typeface="+mn-lt"/>
                <a:ea typeface="+mn-ea"/>
                <a:cs typeface="+mn-cs"/>
                <a:sym typeface="Helvetica"/>
              </a:defRPr>
            </a:lvl3pPr>
            <a:lvl4pPr marL="2149230" indent="-244230" algn="ctr" defTabSz="914400">
              <a:lnSpc>
                <a:spcPts val="2400"/>
              </a:lnSpc>
              <a:spcBef>
                <a:spcPts val="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2000" b="1" cap="all" spc="300">
                <a:solidFill>
                  <a:srgbClr val="808080"/>
                </a:solidFill>
                <a:latin typeface="+mn-lt"/>
                <a:ea typeface="+mn-ea"/>
                <a:cs typeface="+mn-cs"/>
                <a:sym typeface="Helvetica"/>
              </a:defRPr>
            </a:lvl4pPr>
            <a:lvl5pPr marL="2784230" indent="-244230" algn="ctr" defTabSz="914400">
              <a:lnSpc>
                <a:spcPts val="2400"/>
              </a:lnSpc>
              <a:spcBef>
                <a:spcPts val="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2000" b="1" cap="all" spc="300">
                <a:solidFill>
                  <a:srgbClr val="808080"/>
                </a:solidFill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Label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59" name="Title Text"/>
          <p:cNvSpPr txBox="1">
            <a:spLocks noGrp="1"/>
          </p:cNvSpPr>
          <p:nvPr>
            <p:ph type="title"/>
          </p:nvPr>
        </p:nvSpPr>
        <p:spPr>
          <a:xfrm>
            <a:off x="1828800" y="1824155"/>
            <a:ext cx="20726400" cy="1838090"/>
          </a:xfrm>
          <a:prstGeom prst="rect">
            <a:avLst/>
          </a:prstGeom>
        </p:spPr>
        <p:txBody>
          <a:bodyPr lIns="50800" tIns="50800" rIns="50800" bIns="50800" anchor="t"/>
          <a:lstStyle>
            <a:lvl1pPr algn="ctr" defTabSz="914400">
              <a:lnSpc>
                <a:spcPts val="9200"/>
              </a:lnSpc>
              <a:tabLst>
                <a:tab pos="1168400" algn="l"/>
              </a:tabLst>
              <a:defRPr sz="8000">
                <a:solidFill>
                  <a:srgbClr val="373737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Title Text</a:t>
            </a:r>
          </a:p>
        </p:txBody>
      </p:sp>
      <p:pic>
        <p:nvPicPr>
          <p:cNvPr id="960" name="Trifork_logo_RGB 1.pdf" descr="Trifork_logo_RGB 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44001" y="12903200"/>
            <a:ext cx="1934310" cy="203200"/>
          </a:xfrm>
          <a:prstGeom prst="rect">
            <a:avLst/>
          </a:prstGeom>
          <a:ln w="12700">
            <a:miter lim="400000"/>
          </a:ln>
        </p:spPr>
      </p:pic>
      <p:sp>
        <p:nvSpPr>
          <p:cNvPr id="961" name="Line"/>
          <p:cNvSpPr/>
          <p:nvPr/>
        </p:nvSpPr>
        <p:spPr>
          <a:xfrm flipV="1">
            <a:off x="1828801" y="13017500"/>
            <a:ext cx="812802" cy="4"/>
          </a:xfrm>
          <a:prstGeom prst="line">
            <a:avLst/>
          </a:prstGeom>
          <a:ln w="25400">
            <a:solidFill>
              <a:srgbClr val="808080"/>
            </a:solidFill>
            <a:miter lim="400000"/>
          </a:ln>
        </p:spPr>
        <p:txBody>
          <a:bodyPr lIns="91438" rIns="91438"/>
          <a:lstStyle/>
          <a:p>
            <a:endParaRPr sz="4800"/>
          </a:p>
        </p:txBody>
      </p:sp>
      <p:sp>
        <p:nvSpPr>
          <p:cNvPr id="962" name="Digital Health"/>
          <p:cNvSpPr>
            <a:spLocks noGrp="1"/>
          </p:cNvSpPr>
          <p:nvPr>
            <p:ph type="body" sz="quarter" idx="21"/>
          </p:nvPr>
        </p:nvSpPr>
        <p:spPr>
          <a:xfrm>
            <a:off x="5448672" y="3878516"/>
            <a:ext cx="13486656" cy="1243856"/>
          </a:xfrm>
          <a:prstGeom prst="rect">
            <a:avLst/>
          </a:prstGeom>
          <a:gradFill>
            <a:gsLst>
              <a:gs pos="0">
                <a:srgbClr val="808080"/>
              </a:gs>
              <a:gs pos="100000">
                <a:srgbClr val="808080"/>
              </a:gs>
            </a:gsLst>
            <a:lin ang="18900000"/>
          </a:gradFill>
          <a:effectLst>
            <a:outerShdw blurRad="711200" dist="254000" dir="5400000" rotWithShape="0">
              <a:srgbClr val="808080">
                <a:alpha val="50000"/>
              </a:srgbClr>
            </a:outerShdw>
          </a:effectLst>
        </p:spPr>
        <p:txBody>
          <a:bodyPr lIns="50800" tIns="50800" rIns="50800" bIns="50800" anchor="ctr"/>
          <a:lstStyle>
            <a:lvl1pPr marL="0" marR="609600" indent="609600" algn="ctr" defTabSz="914400">
              <a:lnSpc>
                <a:spcPts val="3800"/>
              </a:lnSpc>
              <a:spcBef>
                <a:spcPts val="0"/>
              </a:spcBef>
              <a:buClrTx/>
              <a:buSzTx/>
              <a:buFontTx/>
              <a:buNone/>
              <a:tabLst>
                <a:tab pos="1168400" algn="l"/>
              </a:tabLst>
              <a:defRPr>
                <a:solidFill>
                  <a:schemeClr val="accent5">
                    <a:hueOff val="-2113043"/>
                    <a:satOff val="-100000"/>
                    <a:lumOff val="9019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marR="304800" indent="304800" algn="ctr" defTabSz="457200">
              <a:lnSpc>
                <a:spcPts val="1900"/>
              </a:lnSpc>
              <a:spcBef>
                <a:spcPts val="0"/>
              </a:spcBef>
              <a:buClrTx/>
              <a:buSzTx/>
              <a:buFontTx/>
              <a:buNone/>
              <a:tabLst>
                <a:tab pos="584200" algn="l"/>
              </a:tabLst>
              <a:defRPr>
                <a:solidFill>
                  <a:schemeClr val="accent5">
                    <a:hueOff val="-2113043"/>
                    <a:satOff val="-100000"/>
                    <a:lumOff val="9019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963" name="FinTech"/>
          <p:cNvSpPr>
            <a:spLocks noGrp="1"/>
          </p:cNvSpPr>
          <p:nvPr>
            <p:ph type="body" sz="quarter" idx="22"/>
          </p:nvPr>
        </p:nvSpPr>
        <p:spPr>
          <a:xfrm>
            <a:off x="5448672" y="5300916"/>
            <a:ext cx="13486656" cy="1243856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marR="609600" indent="609600" algn="ctr" defTabSz="914400">
              <a:lnSpc>
                <a:spcPts val="3800"/>
              </a:lnSpc>
              <a:spcBef>
                <a:spcPts val="0"/>
              </a:spcBef>
              <a:buClrTx/>
              <a:buSzTx/>
              <a:buFontTx/>
              <a:buNone/>
              <a:tabLst>
                <a:tab pos="1168400" algn="l"/>
              </a:tabLst>
              <a:defRPr>
                <a:solidFill>
                  <a:srgbClr val="373737">
                    <a:alpha val="40000"/>
                  </a:srgb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marR="304800" indent="304800" algn="ctr" defTabSz="457200">
              <a:lnSpc>
                <a:spcPts val="1900"/>
              </a:lnSpc>
              <a:spcBef>
                <a:spcPts val="0"/>
              </a:spcBef>
              <a:buClrTx/>
              <a:buSzTx/>
              <a:buFontTx/>
              <a:buNone/>
              <a:tabLst>
                <a:tab pos="584200" algn="l"/>
              </a:tabLst>
              <a:defRPr>
                <a:solidFill>
                  <a:srgbClr val="373737">
                    <a:alpha val="40000"/>
                  </a:srgbClr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964" name="Smart Building"/>
          <p:cNvSpPr>
            <a:spLocks noGrp="1"/>
          </p:cNvSpPr>
          <p:nvPr>
            <p:ph type="body" sz="quarter" idx="23"/>
          </p:nvPr>
        </p:nvSpPr>
        <p:spPr>
          <a:xfrm>
            <a:off x="5448672" y="6723316"/>
            <a:ext cx="13486656" cy="1243856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marR="609600" indent="609600" algn="ctr" defTabSz="914400">
              <a:lnSpc>
                <a:spcPts val="3800"/>
              </a:lnSpc>
              <a:spcBef>
                <a:spcPts val="0"/>
              </a:spcBef>
              <a:buClrTx/>
              <a:buSzTx/>
              <a:buFontTx/>
              <a:buNone/>
              <a:tabLst>
                <a:tab pos="1168400" algn="l"/>
              </a:tabLst>
              <a:defRPr>
                <a:solidFill>
                  <a:srgbClr val="373737">
                    <a:alpha val="40000"/>
                  </a:srgb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marR="304800" indent="304800" algn="ctr" defTabSz="457200">
              <a:lnSpc>
                <a:spcPts val="1900"/>
              </a:lnSpc>
              <a:spcBef>
                <a:spcPts val="0"/>
              </a:spcBef>
              <a:buClrTx/>
              <a:buSzTx/>
              <a:buFontTx/>
              <a:buNone/>
              <a:tabLst>
                <a:tab pos="584200" algn="l"/>
              </a:tabLst>
              <a:defRPr>
                <a:solidFill>
                  <a:srgbClr val="373737">
                    <a:alpha val="40000"/>
                  </a:srgbClr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965" name="Cloud Operations"/>
          <p:cNvSpPr>
            <a:spLocks noGrp="1"/>
          </p:cNvSpPr>
          <p:nvPr>
            <p:ph type="body" sz="quarter" idx="24"/>
          </p:nvPr>
        </p:nvSpPr>
        <p:spPr>
          <a:xfrm>
            <a:off x="5448672" y="8145716"/>
            <a:ext cx="13486656" cy="1243856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marR="609600" indent="609600" algn="ctr" defTabSz="914400">
              <a:lnSpc>
                <a:spcPts val="3800"/>
              </a:lnSpc>
              <a:spcBef>
                <a:spcPts val="0"/>
              </a:spcBef>
              <a:buClrTx/>
              <a:buSzTx/>
              <a:buFontTx/>
              <a:buNone/>
              <a:tabLst>
                <a:tab pos="1168400" algn="l"/>
              </a:tabLst>
              <a:defRPr>
                <a:solidFill>
                  <a:srgbClr val="373737">
                    <a:alpha val="40000"/>
                  </a:srgb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marR="304800" indent="304800" algn="ctr" defTabSz="457200">
              <a:lnSpc>
                <a:spcPts val="1900"/>
              </a:lnSpc>
              <a:spcBef>
                <a:spcPts val="0"/>
              </a:spcBef>
              <a:buClrTx/>
              <a:buSzTx/>
              <a:buFontTx/>
              <a:buNone/>
              <a:tabLst>
                <a:tab pos="584200" algn="l"/>
              </a:tabLst>
              <a:defRPr>
                <a:solidFill>
                  <a:srgbClr val="373737">
                    <a:alpha val="40000"/>
                  </a:srgbClr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966" name="Cyber Protection"/>
          <p:cNvSpPr>
            <a:spLocks noGrp="1"/>
          </p:cNvSpPr>
          <p:nvPr>
            <p:ph type="body" sz="quarter" idx="25"/>
          </p:nvPr>
        </p:nvSpPr>
        <p:spPr>
          <a:xfrm>
            <a:off x="5448672" y="9568116"/>
            <a:ext cx="13486656" cy="1243856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marR="609600" indent="609600" algn="ctr" defTabSz="914400">
              <a:lnSpc>
                <a:spcPts val="3800"/>
              </a:lnSpc>
              <a:spcBef>
                <a:spcPts val="0"/>
              </a:spcBef>
              <a:buClrTx/>
              <a:buSzTx/>
              <a:buFontTx/>
              <a:buNone/>
              <a:tabLst>
                <a:tab pos="1168400" algn="l"/>
              </a:tabLst>
              <a:defRPr>
                <a:solidFill>
                  <a:srgbClr val="373737">
                    <a:alpha val="40000"/>
                  </a:srgb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marR="304800" indent="304800" algn="ctr" defTabSz="457200">
              <a:lnSpc>
                <a:spcPts val="1900"/>
              </a:lnSpc>
              <a:spcBef>
                <a:spcPts val="0"/>
              </a:spcBef>
              <a:buClrTx/>
              <a:buSzTx/>
              <a:buFontTx/>
              <a:buNone/>
              <a:tabLst>
                <a:tab pos="584200" algn="l"/>
              </a:tabLst>
              <a:defRPr>
                <a:solidFill>
                  <a:srgbClr val="373737">
                    <a:alpha val="40000"/>
                  </a:srgbClr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967" name="Smart Enterprise"/>
          <p:cNvSpPr>
            <a:spLocks noGrp="1"/>
          </p:cNvSpPr>
          <p:nvPr>
            <p:ph type="body" sz="quarter" idx="26"/>
          </p:nvPr>
        </p:nvSpPr>
        <p:spPr>
          <a:xfrm>
            <a:off x="5448672" y="10990516"/>
            <a:ext cx="13486656" cy="1243856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marR="609600" indent="609600" algn="ctr" defTabSz="914400">
              <a:lnSpc>
                <a:spcPts val="3800"/>
              </a:lnSpc>
              <a:spcBef>
                <a:spcPts val="0"/>
              </a:spcBef>
              <a:buClrTx/>
              <a:buSzTx/>
              <a:buFontTx/>
              <a:buNone/>
              <a:tabLst>
                <a:tab pos="1168400" algn="l"/>
              </a:tabLst>
              <a:defRPr>
                <a:solidFill>
                  <a:srgbClr val="373737">
                    <a:alpha val="40000"/>
                  </a:srgb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marR="304800" indent="304800" algn="ctr" defTabSz="457200">
              <a:lnSpc>
                <a:spcPts val="1900"/>
              </a:lnSpc>
              <a:spcBef>
                <a:spcPts val="0"/>
              </a:spcBef>
              <a:buClrTx/>
              <a:buSzTx/>
              <a:buFontTx/>
              <a:buNone/>
              <a:tabLst>
                <a:tab pos="584200" algn="l"/>
              </a:tabLst>
              <a:defRPr>
                <a:solidFill>
                  <a:srgbClr val="373737">
                    <a:alpha val="40000"/>
                  </a:srgbClr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9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2523" y="12814300"/>
            <a:ext cx="415818" cy="348813"/>
          </a:xfrm>
          <a:prstGeom prst="rect">
            <a:avLst/>
          </a:prstGeom>
        </p:spPr>
        <p:txBody>
          <a:bodyPr lIns="50800" tIns="50800" rIns="50800" bIns="50800" anchor="t"/>
          <a:lstStyle>
            <a:lvl1pPr defTabSz="825500">
              <a:defRPr b="1" spc="160">
                <a:solidFill>
                  <a:srgbClr val="373737">
                    <a:alpha val="40000"/>
                  </a:srgb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7834307"/>
      </p:ext>
    </p:extLst>
  </p:cSld>
  <p:clrMapOvr>
    <a:masterClrMapping/>
  </p:clrMapOvr>
  <p:transition spd="med"/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Object – Columns">
    <p:bg>
      <p:bgPr>
        <a:solidFill>
          <a:schemeClr val="accent5">
            <a:hueOff val="-2113043"/>
            <a:satOff val="-100000"/>
            <a:lumOff val="9019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828800" y="1936974"/>
            <a:ext cx="9753600" cy="58052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indent="0" defTabSz="914400">
              <a:lnSpc>
                <a:spcPts val="2400"/>
              </a:lnSpc>
              <a:spcBef>
                <a:spcPts val="0"/>
              </a:spcBef>
              <a:buClrTx/>
              <a:buSzTx/>
              <a:buFontTx/>
              <a:buNone/>
              <a:tabLst>
                <a:tab pos="1168400" algn="l"/>
              </a:tabLst>
              <a:defRPr sz="2000" b="1" cap="all" spc="300">
                <a:solidFill>
                  <a:srgbClr val="808080"/>
                </a:solidFill>
                <a:latin typeface="+mn-lt"/>
                <a:ea typeface="+mn-ea"/>
                <a:cs typeface="+mn-cs"/>
                <a:sym typeface="Helvetica"/>
              </a:defRPr>
            </a:lvl1pPr>
            <a:lvl2pPr marL="879230" indent="-244230" defTabSz="914400">
              <a:lnSpc>
                <a:spcPts val="2400"/>
              </a:lnSpc>
              <a:spcBef>
                <a:spcPts val="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2000" b="1" cap="all" spc="300">
                <a:solidFill>
                  <a:srgbClr val="808080"/>
                </a:solidFill>
                <a:latin typeface="+mn-lt"/>
                <a:ea typeface="+mn-ea"/>
                <a:cs typeface="+mn-cs"/>
                <a:sym typeface="Helvetica"/>
              </a:defRPr>
            </a:lvl2pPr>
            <a:lvl3pPr marL="1514230" indent="-244230" defTabSz="914400">
              <a:lnSpc>
                <a:spcPts val="2400"/>
              </a:lnSpc>
              <a:spcBef>
                <a:spcPts val="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2000" b="1" cap="all" spc="300">
                <a:solidFill>
                  <a:srgbClr val="808080"/>
                </a:solidFill>
                <a:latin typeface="+mn-lt"/>
                <a:ea typeface="+mn-ea"/>
                <a:cs typeface="+mn-cs"/>
                <a:sym typeface="Helvetica"/>
              </a:defRPr>
            </a:lvl3pPr>
            <a:lvl4pPr marL="2149230" indent="-244230" defTabSz="914400">
              <a:lnSpc>
                <a:spcPts val="2400"/>
              </a:lnSpc>
              <a:spcBef>
                <a:spcPts val="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2000" b="1" cap="all" spc="300">
                <a:solidFill>
                  <a:srgbClr val="808080"/>
                </a:solidFill>
                <a:latin typeface="+mn-lt"/>
                <a:ea typeface="+mn-ea"/>
                <a:cs typeface="+mn-cs"/>
                <a:sym typeface="Helvetica"/>
              </a:defRPr>
            </a:lvl4pPr>
            <a:lvl5pPr marL="2784230" indent="-244230" defTabSz="914400">
              <a:lnSpc>
                <a:spcPts val="2400"/>
              </a:lnSpc>
              <a:spcBef>
                <a:spcPts val="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2000" b="1" cap="all" spc="300">
                <a:solidFill>
                  <a:srgbClr val="808080"/>
                </a:solidFill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Label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76" name="Title Text"/>
          <p:cNvSpPr txBox="1">
            <a:spLocks noGrp="1"/>
          </p:cNvSpPr>
          <p:nvPr>
            <p:ph type="title"/>
          </p:nvPr>
        </p:nvSpPr>
        <p:spPr>
          <a:xfrm>
            <a:off x="1828800" y="2687755"/>
            <a:ext cx="9753600" cy="5676574"/>
          </a:xfrm>
          <a:prstGeom prst="rect">
            <a:avLst/>
          </a:prstGeom>
        </p:spPr>
        <p:txBody>
          <a:bodyPr lIns="50800" tIns="50800" rIns="50800" bIns="50800" anchor="t"/>
          <a:lstStyle>
            <a:lvl1pPr defTabSz="914400">
              <a:lnSpc>
                <a:spcPts val="9200"/>
              </a:lnSpc>
              <a:tabLst>
                <a:tab pos="1168400" algn="l"/>
              </a:tabLst>
              <a:defRPr sz="8000">
                <a:solidFill>
                  <a:srgbClr val="373737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Title Text</a:t>
            </a:r>
          </a:p>
        </p:txBody>
      </p:sp>
      <p:pic>
        <p:nvPicPr>
          <p:cNvPr id="977" name="Trifork_logo_RGB 1.pdf" descr="Trifork_logo_RGB 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44001" y="12903200"/>
            <a:ext cx="1934310" cy="203200"/>
          </a:xfrm>
          <a:prstGeom prst="rect">
            <a:avLst/>
          </a:prstGeom>
          <a:ln w="12700">
            <a:miter lim="400000"/>
          </a:ln>
        </p:spPr>
      </p:pic>
      <p:sp>
        <p:nvSpPr>
          <p:cNvPr id="978" name="Line"/>
          <p:cNvSpPr/>
          <p:nvPr/>
        </p:nvSpPr>
        <p:spPr>
          <a:xfrm flipV="1">
            <a:off x="1828801" y="13017500"/>
            <a:ext cx="812802" cy="4"/>
          </a:xfrm>
          <a:prstGeom prst="line">
            <a:avLst/>
          </a:prstGeom>
          <a:ln w="25400">
            <a:solidFill>
              <a:srgbClr val="808080"/>
            </a:solidFill>
            <a:miter lim="400000"/>
          </a:ln>
        </p:spPr>
        <p:txBody>
          <a:bodyPr lIns="91438" rIns="91438"/>
          <a:lstStyle/>
          <a:p>
            <a:endParaRPr sz="4800"/>
          </a:p>
        </p:txBody>
      </p:sp>
      <p:sp>
        <p:nvSpPr>
          <p:cNvPr id="97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2523" y="12814300"/>
            <a:ext cx="415818" cy="348813"/>
          </a:xfrm>
          <a:prstGeom prst="rect">
            <a:avLst/>
          </a:prstGeom>
        </p:spPr>
        <p:txBody>
          <a:bodyPr lIns="50800" tIns="50800" rIns="50800" bIns="50800" anchor="t"/>
          <a:lstStyle>
            <a:lvl1pPr defTabSz="825500">
              <a:defRPr b="1" spc="160">
                <a:solidFill>
                  <a:srgbClr val="373737">
                    <a:alpha val="40000"/>
                  </a:srgb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9717237"/>
      </p:ext>
    </p:extLst>
  </p:cSld>
  <p:clrMapOvr>
    <a:masterClrMapping/>
  </p:clrMapOvr>
  <p:transition spd="med"/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Object – Full Width">
    <p:bg>
      <p:bgPr>
        <a:solidFill>
          <a:schemeClr val="accent5">
            <a:hueOff val="-2113043"/>
            <a:satOff val="-100000"/>
            <a:lumOff val="9019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828800" y="1073374"/>
            <a:ext cx="20726400" cy="58052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indent="0" defTabSz="914400">
              <a:lnSpc>
                <a:spcPts val="2400"/>
              </a:lnSpc>
              <a:spcBef>
                <a:spcPts val="0"/>
              </a:spcBef>
              <a:buClrTx/>
              <a:buSzTx/>
              <a:buFontTx/>
              <a:buNone/>
              <a:tabLst>
                <a:tab pos="1168400" algn="l"/>
              </a:tabLst>
              <a:defRPr sz="2000" b="1" cap="all" spc="300">
                <a:solidFill>
                  <a:srgbClr val="808080"/>
                </a:solidFill>
                <a:latin typeface="+mn-lt"/>
                <a:ea typeface="+mn-ea"/>
                <a:cs typeface="+mn-cs"/>
                <a:sym typeface="Helvetica"/>
              </a:defRPr>
            </a:lvl1pPr>
            <a:lvl2pPr marL="879230" indent="-244230" defTabSz="914400">
              <a:lnSpc>
                <a:spcPts val="2400"/>
              </a:lnSpc>
              <a:spcBef>
                <a:spcPts val="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2000" b="1" cap="all" spc="300">
                <a:solidFill>
                  <a:srgbClr val="808080"/>
                </a:solidFill>
                <a:latin typeface="+mn-lt"/>
                <a:ea typeface="+mn-ea"/>
                <a:cs typeface="+mn-cs"/>
                <a:sym typeface="Helvetica"/>
              </a:defRPr>
            </a:lvl2pPr>
            <a:lvl3pPr marL="1514230" indent="-244230" defTabSz="914400">
              <a:lnSpc>
                <a:spcPts val="2400"/>
              </a:lnSpc>
              <a:spcBef>
                <a:spcPts val="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2000" b="1" cap="all" spc="300">
                <a:solidFill>
                  <a:srgbClr val="808080"/>
                </a:solidFill>
                <a:latin typeface="+mn-lt"/>
                <a:ea typeface="+mn-ea"/>
                <a:cs typeface="+mn-cs"/>
                <a:sym typeface="Helvetica"/>
              </a:defRPr>
            </a:lvl3pPr>
            <a:lvl4pPr marL="2149230" indent="-244230" defTabSz="914400">
              <a:lnSpc>
                <a:spcPts val="2400"/>
              </a:lnSpc>
              <a:spcBef>
                <a:spcPts val="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2000" b="1" cap="all" spc="300">
                <a:solidFill>
                  <a:srgbClr val="808080"/>
                </a:solidFill>
                <a:latin typeface="+mn-lt"/>
                <a:ea typeface="+mn-ea"/>
                <a:cs typeface="+mn-cs"/>
                <a:sym typeface="Helvetica"/>
              </a:defRPr>
            </a:lvl4pPr>
            <a:lvl5pPr marL="2784230" indent="-244230" defTabSz="914400">
              <a:lnSpc>
                <a:spcPts val="2400"/>
              </a:lnSpc>
              <a:spcBef>
                <a:spcPts val="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2000" b="1" cap="all" spc="300">
                <a:solidFill>
                  <a:srgbClr val="808080"/>
                </a:solidFill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Label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87" name="Title Text"/>
          <p:cNvSpPr txBox="1">
            <a:spLocks noGrp="1"/>
          </p:cNvSpPr>
          <p:nvPr>
            <p:ph type="title"/>
          </p:nvPr>
        </p:nvSpPr>
        <p:spPr>
          <a:xfrm>
            <a:off x="1828800" y="1824155"/>
            <a:ext cx="20726400" cy="1838090"/>
          </a:xfrm>
          <a:prstGeom prst="rect">
            <a:avLst/>
          </a:prstGeom>
        </p:spPr>
        <p:txBody>
          <a:bodyPr lIns="50800" tIns="50800" rIns="50800" bIns="50800" anchor="t"/>
          <a:lstStyle>
            <a:lvl1pPr defTabSz="914400">
              <a:lnSpc>
                <a:spcPts val="9200"/>
              </a:lnSpc>
              <a:tabLst>
                <a:tab pos="1168400" algn="l"/>
              </a:tabLst>
              <a:defRPr sz="8000">
                <a:solidFill>
                  <a:srgbClr val="373737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Title Text</a:t>
            </a:r>
          </a:p>
        </p:txBody>
      </p:sp>
      <p:pic>
        <p:nvPicPr>
          <p:cNvPr id="988" name="Trifork_logo_RGB 1.pdf" descr="Trifork_logo_RGB 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44001" y="12903200"/>
            <a:ext cx="1934310" cy="203200"/>
          </a:xfrm>
          <a:prstGeom prst="rect">
            <a:avLst/>
          </a:prstGeom>
          <a:ln w="12700">
            <a:miter lim="400000"/>
          </a:ln>
        </p:spPr>
      </p:pic>
      <p:sp>
        <p:nvSpPr>
          <p:cNvPr id="989" name="Line"/>
          <p:cNvSpPr/>
          <p:nvPr/>
        </p:nvSpPr>
        <p:spPr>
          <a:xfrm flipV="1">
            <a:off x="1828801" y="13017500"/>
            <a:ext cx="812802" cy="4"/>
          </a:xfrm>
          <a:prstGeom prst="line">
            <a:avLst/>
          </a:prstGeom>
          <a:ln w="25400">
            <a:solidFill>
              <a:srgbClr val="808080"/>
            </a:solidFill>
            <a:miter lim="400000"/>
          </a:ln>
        </p:spPr>
        <p:txBody>
          <a:bodyPr lIns="91438" rIns="91438"/>
          <a:lstStyle/>
          <a:p>
            <a:endParaRPr sz="4800"/>
          </a:p>
        </p:txBody>
      </p:sp>
      <p:sp>
        <p:nvSpPr>
          <p:cNvPr id="99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2523" y="12814300"/>
            <a:ext cx="415818" cy="348813"/>
          </a:xfrm>
          <a:prstGeom prst="rect">
            <a:avLst/>
          </a:prstGeom>
        </p:spPr>
        <p:txBody>
          <a:bodyPr lIns="50800" tIns="50800" rIns="50800" bIns="50800" anchor="t"/>
          <a:lstStyle>
            <a:lvl1pPr defTabSz="825500">
              <a:defRPr b="1" spc="160">
                <a:solidFill>
                  <a:srgbClr val="373737">
                    <a:alpha val="40000"/>
                  </a:srgb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8545623"/>
      </p:ext>
    </p:extLst>
  </p:cSld>
  <p:clrMapOvr>
    <a:masterClrMapping/>
  </p:clrMapOvr>
  <p:transition spd="med"/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Case">
    <p:bg>
      <p:bgPr>
        <a:solidFill>
          <a:schemeClr val="accent5">
            <a:hueOff val="-2113043"/>
            <a:satOff val="-100000"/>
            <a:lumOff val="9019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828800" y="1460500"/>
            <a:ext cx="11455404" cy="58420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indent="0" defTabSz="914400">
              <a:lnSpc>
                <a:spcPts val="2400"/>
              </a:lnSpc>
              <a:spcBef>
                <a:spcPts val="0"/>
              </a:spcBef>
              <a:buClrTx/>
              <a:buSzTx/>
              <a:buFontTx/>
              <a:buNone/>
              <a:tabLst>
                <a:tab pos="1168400" algn="l"/>
              </a:tabLst>
              <a:defRPr sz="2000" b="1" cap="all" spc="300">
                <a:solidFill>
                  <a:srgbClr val="808080"/>
                </a:solidFill>
                <a:latin typeface="+mn-lt"/>
                <a:ea typeface="+mn-ea"/>
                <a:cs typeface="+mn-cs"/>
                <a:sym typeface="Helvetica"/>
              </a:defRPr>
            </a:lvl1pPr>
            <a:lvl2pPr marL="879230" indent="-244230" defTabSz="914400">
              <a:lnSpc>
                <a:spcPts val="2400"/>
              </a:lnSpc>
              <a:spcBef>
                <a:spcPts val="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2000" b="1" cap="all" spc="300">
                <a:solidFill>
                  <a:srgbClr val="808080"/>
                </a:solidFill>
                <a:latin typeface="+mn-lt"/>
                <a:ea typeface="+mn-ea"/>
                <a:cs typeface="+mn-cs"/>
                <a:sym typeface="Helvetica"/>
              </a:defRPr>
            </a:lvl2pPr>
            <a:lvl3pPr marL="1514230" indent="-244230" defTabSz="914400">
              <a:lnSpc>
                <a:spcPts val="2400"/>
              </a:lnSpc>
              <a:spcBef>
                <a:spcPts val="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2000" b="1" cap="all" spc="300">
                <a:solidFill>
                  <a:srgbClr val="808080"/>
                </a:solidFill>
                <a:latin typeface="+mn-lt"/>
                <a:ea typeface="+mn-ea"/>
                <a:cs typeface="+mn-cs"/>
                <a:sym typeface="Helvetica"/>
              </a:defRPr>
            </a:lvl3pPr>
            <a:lvl4pPr marL="2149230" indent="-244230" defTabSz="914400">
              <a:lnSpc>
                <a:spcPts val="2400"/>
              </a:lnSpc>
              <a:spcBef>
                <a:spcPts val="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2000" b="1" cap="all" spc="300">
                <a:solidFill>
                  <a:srgbClr val="808080"/>
                </a:solidFill>
                <a:latin typeface="+mn-lt"/>
                <a:ea typeface="+mn-ea"/>
                <a:cs typeface="+mn-cs"/>
                <a:sym typeface="Helvetica"/>
              </a:defRPr>
            </a:lvl4pPr>
            <a:lvl5pPr marL="2784230" indent="-244230" defTabSz="914400">
              <a:lnSpc>
                <a:spcPts val="2400"/>
              </a:lnSpc>
              <a:spcBef>
                <a:spcPts val="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2000" b="1" cap="all" spc="300">
                <a:solidFill>
                  <a:srgbClr val="808080"/>
                </a:solidFill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Label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8" name="Line"/>
          <p:cNvSpPr/>
          <p:nvPr/>
        </p:nvSpPr>
        <p:spPr>
          <a:xfrm flipV="1">
            <a:off x="1828801" y="13017500"/>
            <a:ext cx="812802" cy="4"/>
          </a:xfrm>
          <a:prstGeom prst="line">
            <a:avLst/>
          </a:prstGeom>
          <a:ln w="25400">
            <a:solidFill>
              <a:srgbClr val="808080"/>
            </a:solidFill>
            <a:miter lim="400000"/>
          </a:ln>
        </p:spPr>
        <p:txBody>
          <a:bodyPr lIns="91438" rIns="91438"/>
          <a:lstStyle/>
          <a:p>
            <a:endParaRPr sz="4800"/>
          </a:p>
        </p:txBody>
      </p:sp>
      <p:sp>
        <p:nvSpPr>
          <p:cNvPr id="999" name="Title Text"/>
          <p:cNvSpPr txBox="1">
            <a:spLocks noGrp="1"/>
          </p:cNvSpPr>
          <p:nvPr>
            <p:ph type="title"/>
          </p:nvPr>
        </p:nvSpPr>
        <p:spPr>
          <a:xfrm>
            <a:off x="1828800" y="2209800"/>
            <a:ext cx="11455400" cy="1841500"/>
          </a:xfrm>
          <a:prstGeom prst="rect">
            <a:avLst/>
          </a:prstGeom>
        </p:spPr>
        <p:txBody>
          <a:bodyPr lIns="50800" tIns="50800" rIns="50800" bIns="50800" anchor="t"/>
          <a:lstStyle>
            <a:lvl1pPr defTabSz="914400">
              <a:lnSpc>
                <a:spcPts val="9200"/>
              </a:lnSpc>
              <a:tabLst>
                <a:tab pos="1168400" algn="l"/>
              </a:tabLst>
              <a:defRPr sz="8000">
                <a:solidFill>
                  <a:srgbClr val="373737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1000" name="Body Level One…"/>
          <p:cNvSpPr txBox="1">
            <a:spLocks noGrp="1"/>
          </p:cNvSpPr>
          <p:nvPr>
            <p:ph type="body" sz="quarter" idx="21"/>
          </p:nvPr>
        </p:nvSpPr>
        <p:spPr>
          <a:xfrm>
            <a:off x="1828800" y="3949698"/>
            <a:ext cx="11455400" cy="4916992"/>
          </a:xfrm>
          <a:prstGeom prst="rect">
            <a:avLst/>
          </a:prstGeom>
        </p:spPr>
        <p:txBody>
          <a:bodyPr lIns="50800" tIns="50800" rIns="50800" bIns="50800"/>
          <a:lstStyle>
            <a:lvl1pPr marL="0" indent="0" defTabSz="914400">
              <a:lnSpc>
                <a:spcPts val="4800"/>
              </a:lnSpc>
              <a:spcBef>
                <a:spcPts val="1600"/>
              </a:spcBef>
              <a:buClrTx/>
              <a:buSzTx/>
              <a:buFontTx/>
              <a:buNone/>
              <a:tabLst>
                <a:tab pos="1168400" algn="l"/>
              </a:tabLst>
              <a:defRPr>
                <a:solidFill>
                  <a:srgbClr val="373737">
                    <a:alpha val="80000"/>
                  </a:srgb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indent="0" defTabSz="457200">
              <a:lnSpc>
                <a:spcPts val="2400"/>
              </a:lnSpc>
              <a:spcBef>
                <a:spcPts val="800"/>
              </a:spcBef>
              <a:buClrTx/>
              <a:buSzTx/>
              <a:buFontTx/>
              <a:buNone/>
              <a:tabLst>
                <a:tab pos="584200" algn="l"/>
              </a:tabLst>
              <a:defRPr>
                <a:solidFill>
                  <a:srgbClr val="373737">
                    <a:alpha val="80000"/>
                  </a:srgbClr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001" name="Rounded Rectangle"/>
          <p:cNvSpPr>
            <a:spLocks noGrp="1"/>
          </p:cNvSpPr>
          <p:nvPr>
            <p:ph type="body" sz="half" idx="22"/>
          </p:nvPr>
        </p:nvSpPr>
        <p:spPr>
          <a:xfrm>
            <a:off x="14622434" y="931834"/>
            <a:ext cx="8829732" cy="11852332"/>
          </a:xfrm>
          <a:prstGeom prst="rect">
            <a:avLst/>
          </a:prstGeom>
          <a:gradFill>
            <a:gsLst>
              <a:gs pos="0">
                <a:schemeClr val="accent3"/>
              </a:gs>
              <a:gs pos="100000">
                <a:srgbClr val="A9CCBB"/>
              </a:gs>
            </a:gsLst>
            <a:lin ang="18900000"/>
          </a:gradFill>
        </p:spPr>
        <p:txBody>
          <a:bodyPr lIns="50800" tIns="50800" rIns="50800" bIns="50800" anchor="ctr"/>
          <a:lstStyle>
            <a:lvl1pPr marL="0" indent="0" algn="ctr" defTabSz="914400">
              <a:lnSpc>
                <a:spcPts val="3800"/>
              </a:lnSpc>
              <a:spcBef>
                <a:spcPts val="0"/>
              </a:spcBef>
              <a:buClrTx/>
              <a:buSzTx/>
              <a:buFontTx/>
              <a:buNone/>
              <a:tabLst>
                <a:tab pos="1168400" algn="l"/>
              </a:tabLst>
              <a:defRPr sz="3200">
                <a:solidFill>
                  <a:schemeClr val="accent5">
                    <a:hueOff val="-2113043"/>
                    <a:satOff val="-100000"/>
                    <a:lumOff val="9019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indent="0" algn="ctr" defTabSz="457200">
              <a:lnSpc>
                <a:spcPts val="1900"/>
              </a:lnSpc>
              <a:spcBef>
                <a:spcPts val="0"/>
              </a:spcBef>
              <a:buClrTx/>
              <a:buSzTx/>
              <a:buFontTx/>
              <a:buNone/>
              <a:tabLst>
                <a:tab pos="584200" algn="l"/>
              </a:tabLst>
              <a:defRPr sz="3200">
                <a:solidFill>
                  <a:schemeClr val="accent5">
                    <a:hueOff val="-2113043"/>
                    <a:satOff val="-100000"/>
                    <a:lumOff val="9019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002" name="828"/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1828024" y="9962814"/>
            <a:ext cx="3810004" cy="2014332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indent="0" algn="ctr" defTabSz="914400">
              <a:lnSpc>
                <a:spcPts val="11400"/>
              </a:lnSpc>
              <a:spcBef>
                <a:spcPts val="0"/>
              </a:spcBef>
              <a:buClrTx/>
              <a:buSzTx/>
              <a:buFontTx/>
              <a:buNone/>
              <a:tabLst>
                <a:tab pos="1168400" algn="l"/>
              </a:tabLst>
              <a:defRPr sz="10000" b="1">
                <a:solidFill>
                  <a:srgbClr val="373737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828</a:t>
            </a:r>
          </a:p>
        </p:txBody>
      </p:sp>
      <p:sp>
        <p:nvSpPr>
          <p:cNvPr id="1003" name="Label"/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1828024" y="11782231"/>
            <a:ext cx="3810004" cy="484462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indent="0" algn="ctr" defTabSz="841246">
              <a:lnSpc>
                <a:spcPts val="2200"/>
              </a:lnSpc>
              <a:spcBef>
                <a:spcPts val="0"/>
              </a:spcBef>
              <a:buClrTx/>
              <a:buSzTx/>
              <a:buFontTx/>
              <a:buNone/>
              <a:tabLst>
                <a:tab pos="1066800" algn="l"/>
              </a:tabLst>
              <a:defRPr sz="1840" b="1" cap="all" spc="184">
                <a:solidFill>
                  <a:srgbClr val="373737">
                    <a:alpha val="60000"/>
                  </a:srgb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Label</a:t>
            </a:r>
          </a:p>
        </p:txBody>
      </p:sp>
      <p:sp>
        <p:nvSpPr>
          <p:cNvPr id="1004" name="3"/>
          <p:cNvSpPr txBox="1">
            <a:spLocks noGrp="1"/>
          </p:cNvSpPr>
          <p:nvPr>
            <p:ph type="body" sz="quarter" idx="25" hasCustomPrompt="1"/>
          </p:nvPr>
        </p:nvSpPr>
        <p:spPr>
          <a:xfrm>
            <a:off x="5640836" y="9962814"/>
            <a:ext cx="3810004" cy="2014332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indent="0" algn="ctr" defTabSz="914400">
              <a:lnSpc>
                <a:spcPts val="11400"/>
              </a:lnSpc>
              <a:spcBef>
                <a:spcPts val="0"/>
              </a:spcBef>
              <a:buClrTx/>
              <a:buSzTx/>
              <a:buFontTx/>
              <a:buNone/>
              <a:tabLst>
                <a:tab pos="1168400" algn="l"/>
              </a:tabLst>
              <a:defRPr sz="10000" b="1">
                <a:solidFill>
                  <a:srgbClr val="373737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3</a:t>
            </a:r>
          </a:p>
        </p:txBody>
      </p:sp>
      <p:sp>
        <p:nvSpPr>
          <p:cNvPr id="1005" name="Label"/>
          <p:cNvSpPr txBox="1">
            <a:spLocks noGrp="1"/>
          </p:cNvSpPr>
          <p:nvPr>
            <p:ph type="body" sz="quarter" idx="26" hasCustomPrompt="1"/>
          </p:nvPr>
        </p:nvSpPr>
        <p:spPr>
          <a:xfrm>
            <a:off x="5640836" y="11782231"/>
            <a:ext cx="3810004" cy="484462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indent="0" algn="ctr" defTabSz="841246">
              <a:lnSpc>
                <a:spcPts val="2200"/>
              </a:lnSpc>
              <a:spcBef>
                <a:spcPts val="0"/>
              </a:spcBef>
              <a:buClrTx/>
              <a:buSzTx/>
              <a:buFontTx/>
              <a:buNone/>
              <a:tabLst>
                <a:tab pos="1066800" algn="l"/>
              </a:tabLst>
              <a:defRPr sz="1840" b="1" cap="all" spc="184">
                <a:solidFill>
                  <a:srgbClr val="373737">
                    <a:alpha val="60000"/>
                  </a:srgb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Label</a:t>
            </a:r>
          </a:p>
        </p:txBody>
      </p:sp>
      <p:sp>
        <p:nvSpPr>
          <p:cNvPr id="1006" name="16"/>
          <p:cNvSpPr txBox="1">
            <a:spLocks noGrp="1"/>
          </p:cNvSpPr>
          <p:nvPr>
            <p:ph type="body" sz="quarter" idx="27" hasCustomPrompt="1"/>
          </p:nvPr>
        </p:nvSpPr>
        <p:spPr>
          <a:xfrm>
            <a:off x="9450836" y="9962814"/>
            <a:ext cx="3810004" cy="2014332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indent="0" algn="ctr" defTabSz="914400">
              <a:lnSpc>
                <a:spcPts val="11400"/>
              </a:lnSpc>
              <a:spcBef>
                <a:spcPts val="0"/>
              </a:spcBef>
              <a:buClrTx/>
              <a:buSzTx/>
              <a:buFontTx/>
              <a:buNone/>
              <a:tabLst>
                <a:tab pos="1168400" algn="l"/>
              </a:tabLst>
              <a:defRPr sz="10000" b="1">
                <a:solidFill>
                  <a:srgbClr val="373737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16</a:t>
            </a:r>
          </a:p>
        </p:txBody>
      </p:sp>
      <p:sp>
        <p:nvSpPr>
          <p:cNvPr id="1007" name="Label"/>
          <p:cNvSpPr txBox="1">
            <a:spLocks noGrp="1"/>
          </p:cNvSpPr>
          <p:nvPr>
            <p:ph type="body" sz="quarter" idx="28" hasCustomPrompt="1"/>
          </p:nvPr>
        </p:nvSpPr>
        <p:spPr>
          <a:xfrm>
            <a:off x="9450836" y="11782231"/>
            <a:ext cx="3810004" cy="484462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indent="0" algn="ctr" defTabSz="841246">
              <a:lnSpc>
                <a:spcPts val="2200"/>
              </a:lnSpc>
              <a:spcBef>
                <a:spcPts val="0"/>
              </a:spcBef>
              <a:buClrTx/>
              <a:buSzTx/>
              <a:buFontTx/>
              <a:buNone/>
              <a:tabLst>
                <a:tab pos="1066800" algn="l"/>
              </a:tabLst>
              <a:defRPr sz="1840" b="1" cap="all" spc="184">
                <a:solidFill>
                  <a:srgbClr val="373737">
                    <a:alpha val="60000"/>
                  </a:srgb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Label</a:t>
            </a:r>
          </a:p>
        </p:txBody>
      </p:sp>
      <p:sp>
        <p:nvSpPr>
          <p:cNvPr id="100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2523" y="12814300"/>
            <a:ext cx="415818" cy="348813"/>
          </a:xfrm>
          <a:prstGeom prst="rect">
            <a:avLst/>
          </a:prstGeom>
        </p:spPr>
        <p:txBody>
          <a:bodyPr lIns="50800" tIns="50800" rIns="50800" bIns="50800" anchor="t"/>
          <a:lstStyle>
            <a:lvl1pPr defTabSz="825500">
              <a:defRPr b="1" spc="160">
                <a:solidFill>
                  <a:srgbClr val="373737">
                    <a:alpha val="40000"/>
                  </a:srgb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7838722"/>
      </p:ext>
    </p:extLst>
  </p:cSld>
  <p:clrMapOvr>
    <a:masterClrMapping/>
  </p:clrMapOvr>
  <p:transition spd="med"/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Quote">
    <p:bg>
      <p:bgPr>
        <a:solidFill>
          <a:schemeClr val="accent5">
            <a:hueOff val="-2113043"/>
            <a:satOff val="-100000"/>
            <a:lumOff val="9019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3170038" y="1015940"/>
            <a:ext cx="18043924" cy="7824536"/>
          </a:xfrm>
          <a:prstGeom prst="rect">
            <a:avLst/>
          </a:prstGeom>
        </p:spPr>
        <p:txBody>
          <a:bodyPr lIns="50800" tIns="50800" rIns="50800" bIns="50800" anchor="b"/>
          <a:lstStyle>
            <a:lvl1pPr marL="0" indent="0" defTabSz="914400">
              <a:lnSpc>
                <a:spcPts val="8800"/>
              </a:lnSpc>
              <a:spcBef>
                <a:spcPts val="0"/>
              </a:spcBef>
              <a:buClrTx/>
              <a:buSzTx/>
              <a:buFontTx/>
              <a:buNone/>
              <a:tabLst>
                <a:tab pos="1168400" algn="l"/>
              </a:tabLst>
              <a:defRPr sz="8000" b="1">
                <a:solidFill>
                  <a:srgbClr val="373737"/>
                </a:solidFill>
                <a:latin typeface="+mn-lt"/>
                <a:ea typeface="+mn-ea"/>
                <a:cs typeface="+mn-cs"/>
                <a:sym typeface="Helvetica"/>
              </a:defRPr>
            </a:lvl1pPr>
            <a:lvl2pPr marL="1611922" indent="-976922" defTabSz="914400">
              <a:lnSpc>
                <a:spcPts val="8800"/>
              </a:lnSpc>
              <a:spcBef>
                <a:spcPts val="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8000" b="1">
                <a:solidFill>
                  <a:srgbClr val="373737"/>
                </a:solidFill>
                <a:latin typeface="+mn-lt"/>
                <a:ea typeface="+mn-ea"/>
                <a:cs typeface="+mn-cs"/>
                <a:sym typeface="Helvetica"/>
              </a:defRPr>
            </a:lvl2pPr>
            <a:lvl3pPr marL="2246922" indent="-976922" defTabSz="914400">
              <a:lnSpc>
                <a:spcPts val="8800"/>
              </a:lnSpc>
              <a:spcBef>
                <a:spcPts val="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8000" b="1">
                <a:solidFill>
                  <a:srgbClr val="373737"/>
                </a:solidFill>
                <a:latin typeface="+mn-lt"/>
                <a:ea typeface="+mn-ea"/>
                <a:cs typeface="+mn-cs"/>
                <a:sym typeface="Helvetica"/>
              </a:defRPr>
            </a:lvl3pPr>
            <a:lvl4pPr marL="2881922" indent="-976922" defTabSz="914400">
              <a:lnSpc>
                <a:spcPts val="8800"/>
              </a:lnSpc>
              <a:spcBef>
                <a:spcPts val="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8000" b="1">
                <a:solidFill>
                  <a:srgbClr val="373737"/>
                </a:solidFill>
                <a:latin typeface="+mn-lt"/>
                <a:ea typeface="+mn-ea"/>
                <a:cs typeface="+mn-cs"/>
                <a:sym typeface="Helvetica"/>
              </a:defRPr>
            </a:lvl4pPr>
            <a:lvl5pPr marL="3516922" indent="-976922" defTabSz="914400">
              <a:lnSpc>
                <a:spcPts val="8800"/>
              </a:lnSpc>
              <a:spcBef>
                <a:spcPts val="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8000" b="1">
                <a:solidFill>
                  <a:srgbClr val="373737"/>
                </a:solidFill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“Insert your quote here”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16" name="Full Nam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5039421" y="10130180"/>
            <a:ext cx="16174542" cy="892004"/>
          </a:xfrm>
          <a:prstGeom prst="rect">
            <a:avLst/>
          </a:prstGeom>
        </p:spPr>
        <p:txBody>
          <a:bodyPr lIns="25400" tIns="25400" rIns="25400" bIns="25400" anchor="ctr"/>
          <a:lstStyle>
            <a:lvl1pPr marL="0" indent="0" defTabSz="914400">
              <a:lnSpc>
                <a:spcPts val="3800"/>
              </a:lnSpc>
              <a:spcBef>
                <a:spcPts val="0"/>
              </a:spcBef>
              <a:buClrTx/>
              <a:buSzTx/>
              <a:buFontTx/>
              <a:buNone/>
              <a:tabLst>
                <a:tab pos="1168400" algn="l"/>
              </a:tabLst>
              <a:defRPr>
                <a:solidFill>
                  <a:srgbClr val="373737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Full Name</a:t>
            </a:r>
          </a:p>
        </p:txBody>
      </p:sp>
      <p:sp>
        <p:nvSpPr>
          <p:cNvPr id="1017" name="Line"/>
          <p:cNvSpPr/>
          <p:nvPr/>
        </p:nvSpPr>
        <p:spPr>
          <a:xfrm flipV="1">
            <a:off x="1828801" y="13017500"/>
            <a:ext cx="812802" cy="4"/>
          </a:xfrm>
          <a:prstGeom prst="line">
            <a:avLst/>
          </a:prstGeom>
          <a:ln w="25400">
            <a:solidFill>
              <a:srgbClr val="808080"/>
            </a:solidFill>
            <a:miter lim="400000"/>
          </a:ln>
        </p:spPr>
        <p:txBody>
          <a:bodyPr lIns="91438" rIns="91438"/>
          <a:lstStyle/>
          <a:p>
            <a:endParaRPr sz="4800"/>
          </a:p>
        </p:txBody>
      </p:sp>
      <p:sp>
        <p:nvSpPr>
          <p:cNvPr id="1018" name="Titl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5039421" y="9829193"/>
            <a:ext cx="16174542" cy="398782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indent="0" defTabSz="758950">
              <a:lnSpc>
                <a:spcPts val="1600"/>
              </a:lnSpc>
              <a:spcBef>
                <a:spcPts val="0"/>
              </a:spcBef>
              <a:buClrTx/>
              <a:buSzTx/>
              <a:buFontTx/>
              <a:buNone/>
              <a:tabLst>
                <a:tab pos="965200" algn="l"/>
              </a:tabLst>
              <a:defRPr sz="1162" b="1" cap="all" spc="166">
                <a:solidFill>
                  <a:srgbClr val="8080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Title</a:t>
            </a:r>
          </a:p>
        </p:txBody>
      </p:sp>
      <p:pic>
        <p:nvPicPr>
          <p:cNvPr id="1019" name="Trifork_logo_RGB 1.pdf" descr="Trifork_logo_RGB 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44001" y="12903200"/>
            <a:ext cx="1934310" cy="203200"/>
          </a:xfrm>
          <a:prstGeom prst="rect">
            <a:avLst/>
          </a:prstGeom>
          <a:ln w="12700">
            <a:miter lim="400000"/>
          </a:ln>
        </p:spPr>
      </p:pic>
      <p:sp>
        <p:nvSpPr>
          <p:cNvPr id="1020" name="Circle"/>
          <p:cNvSpPr>
            <a:spLocks noGrp="1"/>
          </p:cNvSpPr>
          <p:nvPr>
            <p:ph type="body" sz="quarter" idx="23"/>
          </p:nvPr>
        </p:nvSpPr>
        <p:spPr>
          <a:xfrm>
            <a:off x="3356024" y="9911266"/>
            <a:ext cx="898032" cy="898032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50800" tIns="50800" rIns="50800" bIns="50800" anchor="ctr"/>
          <a:lstStyle>
            <a:lvl1pPr marL="0" indent="0" algn="ctr" defTabSz="914400">
              <a:lnSpc>
                <a:spcPts val="3800"/>
              </a:lnSpc>
              <a:spcBef>
                <a:spcPts val="0"/>
              </a:spcBef>
              <a:buClrTx/>
              <a:buSzTx/>
              <a:buFontTx/>
              <a:buNone/>
              <a:tabLst>
                <a:tab pos="1168400" algn="l"/>
              </a:tabLst>
              <a:defRPr sz="3200">
                <a:solidFill>
                  <a:schemeClr val="accent5">
                    <a:hueOff val="-2113043"/>
                    <a:satOff val="-100000"/>
                    <a:lumOff val="9019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indent="0" algn="ctr" defTabSz="457200">
              <a:lnSpc>
                <a:spcPts val="1900"/>
              </a:lnSpc>
              <a:spcBef>
                <a:spcPts val="0"/>
              </a:spcBef>
              <a:buClrTx/>
              <a:buSzTx/>
              <a:buFontTx/>
              <a:buNone/>
              <a:tabLst>
                <a:tab pos="584200" algn="l"/>
              </a:tabLst>
              <a:defRPr sz="3200">
                <a:solidFill>
                  <a:schemeClr val="accent5">
                    <a:hueOff val="-2113043"/>
                    <a:satOff val="-100000"/>
                    <a:lumOff val="9019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02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2523" y="12814300"/>
            <a:ext cx="415818" cy="348813"/>
          </a:xfrm>
          <a:prstGeom prst="rect">
            <a:avLst/>
          </a:prstGeom>
        </p:spPr>
        <p:txBody>
          <a:bodyPr lIns="50800" tIns="50800" rIns="50800" bIns="50800" anchor="t"/>
          <a:lstStyle>
            <a:lvl1pPr defTabSz="825500">
              <a:defRPr b="1" spc="160">
                <a:solidFill>
                  <a:srgbClr val="373737">
                    <a:alpha val="40000"/>
                  </a:srgb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4892951"/>
      </p:ext>
    </p:extLst>
  </p:cSld>
  <p:clrMapOvr>
    <a:masterClrMapping/>
  </p:clrMapOvr>
  <p:transition spd="med"/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hanks">
    <p:bg>
      <p:bgPr>
        <a:solidFill>
          <a:schemeClr val="accent5">
            <a:hueOff val="-2113043"/>
            <a:satOff val="-100000"/>
            <a:lumOff val="9019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828800" y="5402294"/>
            <a:ext cx="10363200" cy="2032004"/>
          </a:xfrm>
          <a:prstGeom prst="rect">
            <a:avLst/>
          </a:prstGeom>
        </p:spPr>
        <p:txBody>
          <a:bodyPr/>
          <a:lstStyle>
            <a:lvl1pPr marL="0" indent="0" defTabSz="914400">
              <a:lnSpc>
                <a:spcPts val="14000"/>
              </a:lnSpc>
              <a:spcBef>
                <a:spcPts val="0"/>
              </a:spcBef>
              <a:buClrTx/>
              <a:buSzTx/>
              <a:buFontTx/>
              <a:buNone/>
              <a:tabLst>
                <a:tab pos="1168400" algn="l"/>
              </a:tabLst>
              <a:defRPr sz="12000" b="1">
                <a:solidFill>
                  <a:srgbClr val="373737"/>
                </a:solidFill>
                <a:latin typeface="+mn-lt"/>
                <a:ea typeface="+mn-ea"/>
                <a:cs typeface="+mn-cs"/>
                <a:sym typeface="Helvetica"/>
              </a:defRPr>
            </a:lvl1pPr>
            <a:lvl2pPr marL="2100384" indent="-1465384" defTabSz="914400">
              <a:lnSpc>
                <a:spcPts val="14000"/>
              </a:lnSpc>
              <a:spcBef>
                <a:spcPts val="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12000" b="1">
                <a:solidFill>
                  <a:srgbClr val="373737"/>
                </a:solidFill>
                <a:latin typeface="+mn-lt"/>
                <a:ea typeface="+mn-ea"/>
                <a:cs typeface="+mn-cs"/>
                <a:sym typeface="Helvetica"/>
              </a:defRPr>
            </a:lvl2pPr>
            <a:lvl3pPr marL="2735384" indent="-1465384" defTabSz="914400">
              <a:lnSpc>
                <a:spcPts val="14000"/>
              </a:lnSpc>
              <a:spcBef>
                <a:spcPts val="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12000" b="1">
                <a:solidFill>
                  <a:srgbClr val="373737"/>
                </a:solidFill>
                <a:latin typeface="+mn-lt"/>
                <a:ea typeface="+mn-ea"/>
                <a:cs typeface="+mn-cs"/>
                <a:sym typeface="Helvetica"/>
              </a:defRPr>
            </a:lvl3pPr>
            <a:lvl4pPr marL="3370384" indent="-1465384" defTabSz="914400">
              <a:lnSpc>
                <a:spcPts val="14000"/>
              </a:lnSpc>
              <a:spcBef>
                <a:spcPts val="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12000" b="1">
                <a:solidFill>
                  <a:srgbClr val="373737"/>
                </a:solidFill>
                <a:latin typeface="+mn-lt"/>
                <a:ea typeface="+mn-ea"/>
                <a:cs typeface="+mn-cs"/>
                <a:sym typeface="Helvetica"/>
              </a:defRPr>
            </a:lvl4pPr>
            <a:lvl5pPr marL="4005384" indent="-1465384" defTabSz="914400">
              <a:lnSpc>
                <a:spcPts val="14000"/>
              </a:lnSpc>
              <a:spcBef>
                <a:spcPts val="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12000" b="1">
                <a:solidFill>
                  <a:srgbClr val="373737"/>
                </a:solidFill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Thank You!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1029" name="Trifork_logo_RGB 1.pdf" descr="Trifork_logo_RGB 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800" y="965200"/>
            <a:ext cx="2901464" cy="304800"/>
          </a:xfrm>
          <a:prstGeom prst="rect">
            <a:avLst/>
          </a:prstGeom>
          <a:ln w="12700">
            <a:miter lim="400000"/>
          </a:ln>
        </p:spPr>
      </p:pic>
      <p:sp>
        <p:nvSpPr>
          <p:cNvPr id="1030" name="Rounded Rectangle"/>
          <p:cNvSpPr>
            <a:spLocks noGrp="1"/>
          </p:cNvSpPr>
          <p:nvPr>
            <p:ph type="body" idx="21"/>
          </p:nvPr>
        </p:nvSpPr>
        <p:spPr>
          <a:xfrm>
            <a:off x="13666676" y="-862122"/>
            <a:ext cx="11579448" cy="13306644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50800" tIns="50800" rIns="50800" bIns="50800" anchor="ctr"/>
          <a:lstStyle>
            <a:lvl1pPr marL="0" indent="0" algn="ctr" defTabSz="914400">
              <a:lnSpc>
                <a:spcPts val="3800"/>
              </a:lnSpc>
              <a:spcBef>
                <a:spcPts val="0"/>
              </a:spcBef>
              <a:buClrTx/>
              <a:buSzTx/>
              <a:buFontTx/>
              <a:buNone/>
              <a:tabLst>
                <a:tab pos="1168400" algn="l"/>
              </a:tabLst>
              <a:defRPr sz="3200">
                <a:solidFill>
                  <a:schemeClr val="accent5">
                    <a:hueOff val="-2113043"/>
                    <a:satOff val="-100000"/>
                    <a:lumOff val="9019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indent="0" algn="ctr" defTabSz="457200">
              <a:lnSpc>
                <a:spcPts val="1900"/>
              </a:lnSpc>
              <a:spcBef>
                <a:spcPts val="0"/>
              </a:spcBef>
              <a:buClrTx/>
              <a:buSzTx/>
              <a:buFontTx/>
              <a:buNone/>
              <a:tabLst>
                <a:tab pos="584200" algn="l"/>
              </a:tabLst>
              <a:defRPr sz="3200">
                <a:solidFill>
                  <a:schemeClr val="accent5">
                    <a:hueOff val="-2113043"/>
                    <a:satOff val="-100000"/>
                    <a:lumOff val="9019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0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2523" y="12814300"/>
            <a:ext cx="415818" cy="348813"/>
          </a:xfrm>
          <a:prstGeom prst="rect">
            <a:avLst/>
          </a:prstGeom>
        </p:spPr>
        <p:txBody>
          <a:bodyPr lIns="50800" tIns="50800" rIns="50800" bIns="50800" anchor="t"/>
          <a:lstStyle>
            <a:lvl1pPr defTabSz="825500">
              <a:defRPr b="1" spc="160">
                <a:solidFill>
                  <a:schemeClr val="accent5">
                    <a:hueOff val="-2113043"/>
                    <a:satOff val="-100000"/>
                    <a:lumOff val="9019"/>
                    <a:alpha val="40000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9436159"/>
      </p:ext>
    </p:extLst>
  </p:cSld>
  <p:clrMapOvr>
    <a:masterClrMapping/>
  </p:clrMapOvr>
  <p:transition spd="med"/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hanks w/ Subtitle">
    <p:bg>
      <p:bgPr>
        <a:solidFill>
          <a:schemeClr val="accent5">
            <a:hueOff val="-2113043"/>
            <a:satOff val="-100000"/>
            <a:lumOff val="9019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828800" y="5148294"/>
            <a:ext cx="10363200" cy="2032004"/>
          </a:xfrm>
          <a:prstGeom prst="rect">
            <a:avLst/>
          </a:prstGeom>
        </p:spPr>
        <p:txBody>
          <a:bodyPr/>
          <a:lstStyle>
            <a:lvl1pPr marL="0" indent="0" defTabSz="914400">
              <a:lnSpc>
                <a:spcPts val="14000"/>
              </a:lnSpc>
              <a:spcBef>
                <a:spcPts val="0"/>
              </a:spcBef>
              <a:buClrTx/>
              <a:buSzTx/>
              <a:buFontTx/>
              <a:buNone/>
              <a:tabLst>
                <a:tab pos="1168400" algn="l"/>
              </a:tabLst>
              <a:defRPr sz="12000" b="1">
                <a:solidFill>
                  <a:srgbClr val="373737"/>
                </a:solidFill>
                <a:latin typeface="+mn-lt"/>
                <a:ea typeface="+mn-ea"/>
                <a:cs typeface="+mn-cs"/>
                <a:sym typeface="Helvetica"/>
              </a:defRPr>
            </a:lvl1pPr>
            <a:lvl2pPr marL="2100384" indent="-1465384" defTabSz="914400">
              <a:lnSpc>
                <a:spcPts val="14000"/>
              </a:lnSpc>
              <a:spcBef>
                <a:spcPts val="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12000" b="1">
                <a:solidFill>
                  <a:srgbClr val="373737"/>
                </a:solidFill>
                <a:latin typeface="+mn-lt"/>
                <a:ea typeface="+mn-ea"/>
                <a:cs typeface="+mn-cs"/>
                <a:sym typeface="Helvetica"/>
              </a:defRPr>
            </a:lvl2pPr>
            <a:lvl3pPr marL="2735384" indent="-1465384" defTabSz="914400">
              <a:lnSpc>
                <a:spcPts val="14000"/>
              </a:lnSpc>
              <a:spcBef>
                <a:spcPts val="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12000" b="1">
                <a:solidFill>
                  <a:srgbClr val="373737"/>
                </a:solidFill>
                <a:latin typeface="+mn-lt"/>
                <a:ea typeface="+mn-ea"/>
                <a:cs typeface="+mn-cs"/>
                <a:sym typeface="Helvetica"/>
              </a:defRPr>
            </a:lvl3pPr>
            <a:lvl4pPr marL="3370384" indent="-1465384" defTabSz="914400">
              <a:lnSpc>
                <a:spcPts val="14000"/>
              </a:lnSpc>
              <a:spcBef>
                <a:spcPts val="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12000" b="1">
                <a:solidFill>
                  <a:srgbClr val="373737"/>
                </a:solidFill>
                <a:latin typeface="+mn-lt"/>
                <a:ea typeface="+mn-ea"/>
                <a:cs typeface="+mn-cs"/>
                <a:sym typeface="Helvetica"/>
              </a:defRPr>
            </a:lvl4pPr>
            <a:lvl5pPr marL="4005384" indent="-1465384" defTabSz="914400">
              <a:lnSpc>
                <a:spcPts val="14000"/>
              </a:lnSpc>
              <a:spcBef>
                <a:spcPts val="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12000" b="1">
                <a:solidFill>
                  <a:srgbClr val="373737"/>
                </a:solidFill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Thank You!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39" name="Any questions?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828800" y="7180295"/>
            <a:ext cx="10363200" cy="1651518"/>
          </a:xfrm>
          <a:prstGeom prst="rect">
            <a:avLst/>
          </a:prstGeom>
        </p:spPr>
        <p:txBody>
          <a:bodyPr/>
          <a:lstStyle>
            <a:lvl1pPr marL="0" indent="0" defTabSz="914400">
              <a:lnSpc>
                <a:spcPts val="5600"/>
              </a:lnSpc>
              <a:spcBef>
                <a:spcPts val="0"/>
              </a:spcBef>
              <a:buClrTx/>
              <a:buSzTx/>
              <a:buFontTx/>
              <a:buNone/>
              <a:tabLst>
                <a:tab pos="1168400" algn="l"/>
              </a:tabLst>
              <a:defRPr sz="4800">
                <a:solidFill>
                  <a:srgbClr val="373737">
                    <a:alpha val="60000"/>
                  </a:srgb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Any questions?</a:t>
            </a:r>
          </a:p>
        </p:txBody>
      </p:sp>
      <p:pic>
        <p:nvPicPr>
          <p:cNvPr id="1040" name="Trifork_logo_RGB 1.pdf" descr="Trifork_logo_RGB 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800" y="965200"/>
            <a:ext cx="2901464" cy="304800"/>
          </a:xfrm>
          <a:prstGeom prst="rect">
            <a:avLst/>
          </a:prstGeom>
          <a:ln w="12700">
            <a:miter lim="400000"/>
          </a:ln>
        </p:spPr>
      </p:pic>
      <p:sp>
        <p:nvSpPr>
          <p:cNvPr id="1041" name="Rounded Rectangle"/>
          <p:cNvSpPr>
            <a:spLocks noGrp="1"/>
          </p:cNvSpPr>
          <p:nvPr>
            <p:ph type="body" idx="22"/>
          </p:nvPr>
        </p:nvSpPr>
        <p:spPr>
          <a:xfrm>
            <a:off x="13666676" y="-862122"/>
            <a:ext cx="11579448" cy="13306644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50800" tIns="50800" rIns="50800" bIns="50800" anchor="ctr"/>
          <a:lstStyle>
            <a:lvl1pPr marL="0" indent="0" algn="ctr" defTabSz="914400">
              <a:lnSpc>
                <a:spcPts val="3800"/>
              </a:lnSpc>
              <a:spcBef>
                <a:spcPts val="0"/>
              </a:spcBef>
              <a:buClrTx/>
              <a:buSzTx/>
              <a:buFontTx/>
              <a:buNone/>
              <a:tabLst>
                <a:tab pos="1168400" algn="l"/>
              </a:tabLst>
              <a:defRPr sz="3200">
                <a:solidFill>
                  <a:schemeClr val="accent5">
                    <a:hueOff val="-2113043"/>
                    <a:satOff val="-100000"/>
                    <a:lumOff val="9019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indent="0" algn="ctr" defTabSz="457200">
              <a:lnSpc>
                <a:spcPts val="1900"/>
              </a:lnSpc>
              <a:spcBef>
                <a:spcPts val="0"/>
              </a:spcBef>
              <a:buClrTx/>
              <a:buSzTx/>
              <a:buFontTx/>
              <a:buNone/>
              <a:tabLst>
                <a:tab pos="584200" algn="l"/>
              </a:tabLst>
              <a:defRPr sz="3200">
                <a:solidFill>
                  <a:schemeClr val="accent5">
                    <a:hueOff val="-2113043"/>
                    <a:satOff val="-100000"/>
                    <a:lumOff val="9019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04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2523" y="12814300"/>
            <a:ext cx="415818" cy="348813"/>
          </a:xfrm>
          <a:prstGeom prst="rect">
            <a:avLst/>
          </a:prstGeom>
        </p:spPr>
        <p:txBody>
          <a:bodyPr lIns="50800" tIns="50800" rIns="50800" bIns="50800" anchor="t"/>
          <a:lstStyle>
            <a:lvl1pPr defTabSz="825500">
              <a:defRPr b="1" spc="160">
                <a:solidFill>
                  <a:schemeClr val="accent5">
                    <a:hueOff val="-2113043"/>
                    <a:satOff val="-100000"/>
                    <a:lumOff val="9019"/>
                    <a:alpha val="40000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7385285"/>
      </p:ext>
    </p:extLst>
  </p:cSld>
  <p:clrMapOvr>
    <a:masterClrMapping/>
  </p:clrMapOvr>
  <p:transition spd="med"/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hanks w/ Contacts">
    <p:bg>
      <p:bgPr>
        <a:solidFill>
          <a:schemeClr val="accent5">
            <a:hueOff val="-2113043"/>
            <a:satOff val="-100000"/>
            <a:lumOff val="9019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828800" y="4640294"/>
            <a:ext cx="10363200" cy="2032004"/>
          </a:xfrm>
          <a:prstGeom prst="rect">
            <a:avLst/>
          </a:prstGeom>
        </p:spPr>
        <p:txBody>
          <a:bodyPr/>
          <a:lstStyle>
            <a:lvl1pPr marL="0" indent="0" defTabSz="914400">
              <a:lnSpc>
                <a:spcPts val="14000"/>
              </a:lnSpc>
              <a:spcBef>
                <a:spcPts val="0"/>
              </a:spcBef>
              <a:buClrTx/>
              <a:buSzTx/>
              <a:buFontTx/>
              <a:buNone/>
              <a:tabLst>
                <a:tab pos="1168400" algn="l"/>
              </a:tabLst>
              <a:defRPr sz="12000" b="1">
                <a:solidFill>
                  <a:srgbClr val="373737"/>
                </a:solidFill>
                <a:latin typeface="+mn-lt"/>
                <a:ea typeface="+mn-ea"/>
                <a:cs typeface="+mn-cs"/>
                <a:sym typeface="Helvetica"/>
              </a:defRPr>
            </a:lvl1pPr>
            <a:lvl2pPr marL="2100384" indent="-1465384" defTabSz="914400">
              <a:lnSpc>
                <a:spcPts val="14000"/>
              </a:lnSpc>
              <a:spcBef>
                <a:spcPts val="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12000" b="1">
                <a:solidFill>
                  <a:srgbClr val="373737"/>
                </a:solidFill>
                <a:latin typeface="+mn-lt"/>
                <a:ea typeface="+mn-ea"/>
                <a:cs typeface="+mn-cs"/>
                <a:sym typeface="Helvetica"/>
              </a:defRPr>
            </a:lvl2pPr>
            <a:lvl3pPr marL="2735384" indent="-1465384" defTabSz="914400">
              <a:lnSpc>
                <a:spcPts val="14000"/>
              </a:lnSpc>
              <a:spcBef>
                <a:spcPts val="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12000" b="1">
                <a:solidFill>
                  <a:srgbClr val="373737"/>
                </a:solidFill>
                <a:latin typeface="+mn-lt"/>
                <a:ea typeface="+mn-ea"/>
                <a:cs typeface="+mn-cs"/>
                <a:sym typeface="Helvetica"/>
              </a:defRPr>
            </a:lvl3pPr>
            <a:lvl4pPr marL="3370384" indent="-1465384" defTabSz="914400">
              <a:lnSpc>
                <a:spcPts val="14000"/>
              </a:lnSpc>
              <a:spcBef>
                <a:spcPts val="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12000" b="1">
                <a:solidFill>
                  <a:srgbClr val="373737"/>
                </a:solidFill>
                <a:latin typeface="+mn-lt"/>
                <a:ea typeface="+mn-ea"/>
                <a:cs typeface="+mn-cs"/>
                <a:sym typeface="Helvetica"/>
              </a:defRPr>
            </a:lvl4pPr>
            <a:lvl5pPr marL="4005384" indent="-1465384" defTabSz="914400">
              <a:lnSpc>
                <a:spcPts val="14000"/>
              </a:lnSpc>
              <a:spcBef>
                <a:spcPts val="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12000" b="1">
                <a:solidFill>
                  <a:srgbClr val="373737"/>
                </a:solidFill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Thank You!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50" name="Full Nam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854479" y="9585391"/>
            <a:ext cx="10363206" cy="910582"/>
          </a:xfrm>
          <a:prstGeom prst="rect">
            <a:avLst/>
          </a:prstGeom>
        </p:spPr>
        <p:txBody>
          <a:bodyPr anchor="ctr"/>
          <a:lstStyle>
            <a:lvl1pPr marL="0" indent="0" defTabSz="914400">
              <a:lnSpc>
                <a:spcPts val="5600"/>
              </a:lnSpc>
              <a:spcBef>
                <a:spcPts val="0"/>
              </a:spcBef>
              <a:buClrTx/>
              <a:buSzTx/>
              <a:buFontTx/>
              <a:buNone/>
              <a:tabLst>
                <a:tab pos="1168400" algn="l"/>
              </a:tabLst>
              <a:defRPr sz="4800">
                <a:solidFill>
                  <a:srgbClr val="373737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Full Name</a:t>
            </a:r>
          </a:p>
        </p:txBody>
      </p:sp>
      <p:sp>
        <p:nvSpPr>
          <p:cNvPr id="1051" name="Job Titl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854479" y="9112476"/>
            <a:ext cx="10363206" cy="384016"/>
          </a:xfrm>
          <a:prstGeom prst="rect">
            <a:avLst/>
          </a:prstGeom>
        </p:spPr>
        <p:txBody>
          <a:bodyPr anchor="ctr"/>
          <a:lstStyle>
            <a:lvl1pPr marL="0" indent="0" defTabSz="914400">
              <a:lnSpc>
                <a:spcPts val="2400"/>
              </a:lnSpc>
              <a:spcBef>
                <a:spcPts val="0"/>
              </a:spcBef>
              <a:buClrTx/>
              <a:buSzTx/>
              <a:buFontTx/>
              <a:buNone/>
              <a:tabLst>
                <a:tab pos="1168400" algn="l"/>
              </a:tabLst>
              <a:defRPr sz="2000" b="1" cap="all" spc="200">
                <a:solidFill>
                  <a:srgbClr val="8080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Job Title</a:t>
            </a:r>
          </a:p>
        </p:txBody>
      </p:sp>
      <p:sp>
        <p:nvSpPr>
          <p:cNvPr id="1052" name="mail@trifork.com"/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1828799" y="10954476"/>
            <a:ext cx="4403406" cy="660404"/>
          </a:xfrm>
          <a:prstGeom prst="rect">
            <a:avLst/>
          </a:prstGeom>
        </p:spPr>
        <p:txBody>
          <a:bodyPr anchor="ctr"/>
          <a:lstStyle>
            <a:lvl1pPr marL="0" indent="0" defTabSz="914400">
              <a:lnSpc>
                <a:spcPts val="3800"/>
              </a:lnSpc>
              <a:spcBef>
                <a:spcPts val="0"/>
              </a:spcBef>
              <a:buClrTx/>
              <a:buSzTx/>
              <a:buFontTx/>
              <a:buNone/>
              <a:tabLst>
                <a:tab pos="1168400" algn="l"/>
              </a:tabLst>
              <a:defRPr>
                <a:solidFill>
                  <a:srgbClr val="373737">
                    <a:alpha val="60000"/>
                  </a:srgb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mail@trifork.com</a:t>
            </a:r>
          </a:p>
        </p:txBody>
      </p:sp>
      <p:sp>
        <p:nvSpPr>
          <p:cNvPr id="1053" name="+35 1234 5678"/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6959599" y="10954476"/>
            <a:ext cx="5258086" cy="660404"/>
          </a:xfrm>
          <a:prstGeom prst="rect">
            <a:avLst/>
          </a:prstGeom>
        </p:spPr>
        <p:txBody>
          <a:bodyPr anchor="ctr"/>
          <a:lstStyle>
            <a:lvl1pPr marL="0" indent="0" defTabSz="914400">
              <a:lnSpc>
                <a:spcPts val="3800"/>
              </a:lnSpc>
              <a:spcBef>
                <a:spcPts val="0"/>
              </a:spcBef>
              <a:buClrTx/>
              <a:buSzTx/>
              <a:buFontTx/>
              <a:buNone/>
              <a:tabLst>
                <a:tab pos="1168400" algn="l"/>
              </a:tabLst>
              <a:defRPr>
                <a:solidFill>
                  <a:srgbClr val="373737">
                    <a:alpha val="60000"/>
                  </a:srgb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+35 1234 5678</a:t>
            </a:r>
          </a:p>
        </p:txBody>
      </p:sp>
      <p:pic>
        <p:nvPicPr>
          <p:cNvPr id="1054" name="Trifork_logo_RGB 1.pdf" descr="Trifork_logo_RGB 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800" y="965200"/>
            <a:ext cx="2901464" cy="304800"/>
          </a:xfrm>
          <a:prstGeom prst="rect">
            <a:avLst/>
          </a:prstGeom>
          <a:ln w="12700">
            <a:miter lim="400000"/>
          </a:ln>
        </p:spPr>
      </p:pic>
      <p:sp>
        <p:nvSpPr>
          <p:cNvPr id="1055" name="Rounded Rectangle"/>
          <p:cNvSpPr>
            <a:spLocks noGrp="1"/>
          </p:cNvSpPr>
          <p:nvPr>
            <p:ph type="body" idx="25"/>
          </p:nvPr>
        </p:nvSpPr>
        <p:spPr>
          <a:xfrm>
            <a:off x="13666676" y="-862122"/>
            <a:ext cx="11579448" cy="13306644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50800" tIns="50800" rIns="50800" bIns="50800" anchor="ctr"/>
          <a:lstStyle>
            <a:lvl1pPr marL="0" indent="0" algn="ctr" defTabSz="914400">
              <a:lnSpc>
                <a:spcPts val="3800"/>
              </a:lnSpc>
              <a:spcBef>
                <a:spcPts val="0"/>
              </a:spcBef>
              <a:buClrTx/>
              <a:buSzTx/>
              <a:buFontTx/>
              <a:buNone/>
              <a:tabLst>
                <a:tab pos="1168400" algn="l"/>
              </a:tabLst>
              <a:defRPr sz="3200">
                <a:solidFill>
                  <a:schemeClr val="accent5">
                    <a:hueOff val="-2113043"/>
                    <a:satOff val="-100000"/>
                    <a:lumOff val="9019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indent="0" algn="ctr" defTabSz="457200">
              <a:lnSpc>
                <a:spcPts val="1900"/>
              </a:lnSpc>
              <a:spcBef>
                <a:spcPts val="0"/>
              </a:spcBef>
              <a:buClrTx/>
              <a:buSzTx/>
              <a:buFontTx/>
              <a:buNone/>
              <a:tabLst>
                <a:tab pos="584200" algn="l"/>
              </a:tabLst>
              <a:defRPr sz="3200">
                <a:solidFill>
                  <a:schemeClr val="accent5">
                    <a:hueOff val="-2113043"/>
                    <a:satOff val="-100000"/>
                    <a:lumOff val="9019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05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2523" y="12814300"/>
            <a:ext cx="415818" cy="348813"/>
          </a:xfrm>
          <a:prstGeom prst="rect">
            <a:avLst/>
          </a:prstGeom>
        </p:spPr>
        <p:txBody>
          <a:bodyPr lIns="50800" tIns="50800" rIns="50800" bIns="50800" anchor="t"/>
          <a:lstStyle>
            <a:lvl1pPr defTabSz="825500">
              <a:defRPr b="1" spc="160">
                <a:solidFill>
                  <a:schemeClr val="accent5">
                    <a:hueOff val="-2113043"/>
                    <a:satOff val="-100000"/>
                    <a:lumOff val="9019"/>
                    <a:alpha val="40000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5061249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743DD-1C7E-BF98-9FB0-98732D9421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28800" y="2210400"/>
            <a:ext cx="11455200" cy="1828800"/>
          </a:xfrm>
        </p:spPr>
        <p:txBody>
          <a:bodyPr lIns="0" tIns="0" rIns="0" bIns="0" anchor="t">
            <a:normAutofit/>
          </a:bodyPr>
          <a:lstStyle/>
          <a:p>
            <a:r>
              <a:rPr lang="en-GB" dirty="0"/>
              <a:t>Title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5CAC3E-D273-8D7A-6998-BA7247B5E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15C3A-03EB-F44E-AF21-A5C71E373AA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59FD29E-3DD9-BA5B-2F7D-87A87A00F3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15200" y="892800"/>
            <a:ext cx="11275200" cy="4320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ts val="2400"/>
              </a:lnSpc>
              <a:buNone/>
              <a:defRPr sz="2000" b="1" i="0" spc="30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2421602-E917-A82E-A456-B145976D5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7600" y="3952803"/>
            <a:ext cx="11455200" cy="698399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3A77A74-5B60-35F0-29F1-5435BA5EFBE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4500800" y="813600"/>
            <a:ext cx="9064800" cy="12088800"/>
          </a:xfrm>
          <a:prstGeom prst="roundRect">
            <a:avLst>
              <a:gd name="adj" fmla="val 4456"/>
            </a:avLst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9248147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ark Start">
    <p:bg>
      <p:bgPr>
        <a:solidFill>
          <a:srgbClr val="3737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Title Text"/>
          <p:cNvSpPr txBox="1">
            <a:spLocks noGrp="1"/>
          </p:cNvSpPr>
          <p:nvPr>
            <p:ph type="title"/>
          </p:nvPr>
        </p:nvSpPr>
        <p:spPr>
          <a:xfrm>
            <a:off x="1828800" y="5521858"/>
            <a:ext cx="9652000" cy="5969004"/>
          </a:xfrm>
          <a:prstGeom prst="rect">
            <a:avLst/>
          </a:prstGeom>
        </p:spPr>
        <p:txBody>
          <a:bodyPr anchor="t"/>
          <a:lstStyle>
            <a:lvl1pPr defTabSz="914400">
              <a:lnSpc>
                <a:spcPts val="11400"/>
              </a:lnSpc>
              <a:tabLst>
                <a:tab pos="1168400" algn="l"/>
              </a:tabLst>
              <a:defRPr sz="10000">
                <a:solidFill>
                  <a:srgbClr val="F2D2BB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106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828800" y="4663537"/>
            <a:ext cx="9652000" cy="434346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indent="0" defTabSz="914400">
              <a:lnSpc>
                <a:spcPts val="2400"/>
              </a:lnSpc>
              <a:spcBef>
                <a:spcPts val="0"/>
              </a:spcBef>
              <a:buClrTx/>
              <a:buSzTx/>
              <a:buFontTx/>
              <a:buNone/>
              <a:tabLst>
                <a:tab pos="1168400" algn="l"/>
              </a:tabLst>
              <a:defRPr sz="2000" b="1" cap="all" spc="300">
                <a:solidFill>
                  <a:srgbClr val="F2D2BB"/>
                </a:solidFill>
                <a:latin typeface="+mn-lt"/>
                <a:ea typeface="+mn-ea"/>
                <a:cs typeface="+mn-cs"/>
                <a:sym typeface="Helvetica"/>
              </a:defRPr>
            </a:lvl1pPr>
            <a:lvl2pPr marL="879230" indent="-244230" defTabSz="914400">
              <a:lnSpc>
                <a:spcPts val="2400"/>
              </a:lnSpc>
              <a:spcBef>
                <a:spcPts val="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2000" b="1" cap="all" spc="300">
                <a:solidFill>
                  <a:srgbClr val="F2D2BB"/>
                </a:solidFill>
                <a:latin typeface="+mn-lt"/>
                <a:ea typeface="+mn-ea"/>
                <a:cs typeface="+mn-cs"/>
                <a:sym typeface="Helvetica"/>
              </a:defRPr>
            </a:lvl2pPr>
            <a:lvl3pPr marL="1514230" indent="-244230" defTabSz="914400">
              <a:lnSpc>
                <a:spcPts val="2400"/>
              </a:lnSpc>
              <a:spcBef>
                <a:spcPts val="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2000" b="1" cap="all" spc="300">
                <a:solidFill>
                  <a:srgbClr val="F2D2BB"/>
                </a:solidFill>
                <a:latin typeface="+mn-lt"/>
                <a:ea typeface="+mn-ea"/>
                <a:cs typeface="+mn-cs"/>
                <a:sym typeface="Helvetica"/>
              </a:defRPr>
            </a:lvl3pPr>
            <a:lvl4pPr marL="2149230" indent="-244230" defTabSz="914400">
              <a:lnSpc>
                <a:spcPts val="2400"/>
              </a:lnSpc>
              <a:spcBef>
                <a:spcPts val="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2000" b="1" cap="all" spc="300">
                <a:solidFill>
                  <a:srgbClr val="F2D2BB"/>
                </a:solidFill>
                <a:latin typeface="+mn-lt"/>
                <a:ea typeface="+mn-ea"/>
                <a:cs typeface="+mn-cs"/>
                <a:sym typeface="Helvetica"/>
              </a:defRPr>
            </a:lvl4pPr>
            <a:lvl5pPr marL="2784230" indent="-244230" defTabSz="914400">
              <a:lnSpc>
                <a:spcPts val="2400"/>
              </a:lnSpc>
              <a:spcBef>
                <a:spcPts val="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2000" b="1" cap="all" spc="300">
                <a:solidFill>
                  <a:srgbClr val="F2D2BB"/>
                </a:solidFill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Label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1065" name="Trifork_logo_neg_RGB.pdf" descr="Trifork_logo_neg_RGB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800" y="965200"/>
            <a:ext cx="2901464" cy="304800"/>
          </a:xfrm>
          <a:prstGeom prst="rect">
            <a:avLst/>
          </a:prstGeom>
          <a:ln w="12700">
            <a:miter lim="400000"/>
          </a:ln>
        </p:spPr>
      </p:pic>
      <p:sp>
        <p:nvSpPr>
          <p:cNvPr id="1066" name="Rounded Rectangle"/>
          <p:cNvSpPr>
            <a:spLocks noGrp="1"/>
          </p:cNvSpPr>
          <p:nvPr>
            <p:ph type="body" idx="21"/>
          </p:nvPr>
        </p:nvSpPr>
        <p:spPr>
          <a:xfrm>
            <a:off x="13666676" y="1576276"/>
            <a:ext cx="11579448" cy="13001848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50800" tIns="50800" rIns="50800" bIns="50800" anchor="ctr"/>
          <a:lstStyle>
            <a:lvl1pPr marL="0" indent="0" algn="ctr" defTabSz="914400">
              <a:lnSpc>
                <a:spcPts val="3800"/>
              </a:lnSpc>
              <a:spcBef>
                <a:spcPts val="0"/>
              </a:spcBef>
              <a:buClrTx/>
              <a:buSzTx/>
              <a:buFontTx/>
              <a:buNone/>
              <a:tabLst>
                <a:tab pos="1168400" algn="l"/>
              </a:tabLst>
              <a:defRPr sz="3200">
                <a:solidFill>
                  <a:schemeClr val="accent5">
                    <a:hueOff val="-2113043"/>
                    <a:satOff val="-100000"/>
                    <a:lumOff val="9019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indent="0" algn="ctr" defTabSz="457200">
              <a:lnSpc>
                <a:spcPts val="1900"/>
              </a:lnSpc>
              <a:spcBef>
                <a:spcPts val="0"/>
              </a:spcBef>
              <a:buClrTx/>
              <a:buSzTx/>
              <a:buFontTx/>
              <a:buNone/>
              <a:tabLst>
                <a:tab pos="584200" algn="l"/>
              </a:tabLst>
              <a:defRPr sz="3200">
                <a:solidFill>
                  <a:schemeClr val="accent5">
                    <a:hueOff val="-2113043"/>
                    <a:satOff val="-100000"/>
                    <a:lumOff val="9019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06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2523" y="12814300"/>
            <a:ext cx="415818" cy="348813"/>
          </a:xfrm>
          <a:prstGeom prst="rect">
            <a:avLst/>
          </a:prstGeom>
        </p:spPr>
        <p:txBody>
          <a:bodyPr lIns="50800" tIns="50800" rIns="50800" bIns="50800" anchor="t"/>
          <a:lstStyle>
            <a:lvl1pPr defTabSz="825500">
              <a:defRPr b="1" spc="160">
                <a:solidFill>
                  <a:schemeClr val="accent5">
                    <a:hueOff val="-2113043"/>
                    <a:satOff val="-100000"/>
                    <a:lumOff val="9019"/>
                    <a:alpha val="40000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7564517"/>
      </p:ext>
    </p:extLst>
  </p:cSld>
  <p:clrMapOvr>
    <a:masterClrMapping/>
  </p:clrMapOvr>
  <p:transition spd="med"/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ark Divider – Only Title">
    <p:bg>
      <p:bgPr>
        <a:solidFill>
          <a:srgbClr val="3737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Title Text"/>
          <p:cNvSpPr txBox="1">
            <a:spLocks noGrp="1"/>
          </p:cNvSpPr>
          <p:nvPr>
            <p:ph type="title"/>
          </p:nvPr>
        </p:nvSpPr>
        <p:spPr>
          <a:xfrm>
            <a:off x="1828800" y="3490811"/>
            <a:ext cx="20726400" cy="5972386"/>
          </a:xfrm>
          <a:prstGeom prst="rect">
            <a:avLst/>
          </a:prstGeom>
        </p:spPr>
        <p:txBody>
          <a:bodyPr lIns="50800" tIns="50800" rIns="50800" bIns="50800"/>
          <a:lstStyle>
            <a:lvl1pPr defTabSz="914400">
              <a:lnSpc>
                <a:spcPts val="11400"/>
              </a:lnSpc>
              <a:tabLst>
                <a:tab pos="1168400" algn="l"/>
              </a:tabLst>
              <a:defRPr sz="10000">
                <a:solidFill>
                  <a:srgbClr val="F2D2BB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Title Text</a:t>
            </a:r>
          </a:p>
        </p:txBody>
      </p:sp>
      <p:pic>
        <p:nvPicPr>
          <p:cNvPr id="1075" name="Trifork_logo_neg_RGB.pdf" descr="Trifork_logo_neg_RGB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44060" y="12903200"/>
            <a:ext cx="1934312" cy="203200"/>
          </a:xfrm>
          <a:prstGeom prst="rect">
            <a:avLst/>
          </a:prstGeom>
          <a:ln w="12700">
            <a:miter lim="400000"/>
          </a:ln>
        </p:spPr>
      </p:pic>
      <p:sp>
        <p:nvSpPr>
          <p:cNvPr id="1076" name="Line"/>
          <p:cNvSpPr/>
          <p:nvPr/>
        </p:nvSpPr>
        <p:spPr>
          <a:xfrm flipV="1">
            <a:off x="1828801" y="13017500"/>
            <a:ext cx="812802" cy="4"/>
          </a:xfrm>
          <a:prstGeom prst="line">
            <a:avLst/>
          </a:prstGeom>
          <a:ln w="25400">
            <a:solidFill>
              <a:srgbClr val="F2D2BB"/>
            </a:solidFill>
            <a:miter lim="400000"/>
          </a:ln>
        </p:spPr>
        <p:txBody>
          <a:bodyPr lIns="91438" rIns="91438"/>
          <a:lstStyle/>
          <a:p>
            <a:endParaRPr sz="4800"/>
          </a:p>
        </p:txBody>
      </p:sp>
      <p:sp>
        <p:nvSpPr>
          <p:cNvPr id="107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2523" y="12814300"/>
            <a:ext cx="415818" cy="348813"/>
          </a:xfrm>
          <a:prstGeom prst="rect">
            <a:avLst/>
          </a:prstGeom>
        </p:spPr>
        <p:txBody>
          <a:bodyPr lIns="50800" tIns="50800" rIns="50800" bIns="50800" anchor="t"/>
          <a:lstStyle>
            <a:lvl1pPr defTabSz="825500">
              <a:defRPr b="1" spc="160">
                <a:solidFill>
                  <a:schemeClr val="accent5">
                    <a:hueOff val="-2113043"/>
                    <a:satOff val="-100000"/>
                    <a:lumOff val="9019"/>
                    <a:alpha val="40000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6883049"/>
      </p:ext>
    </p:extLst>
  </p:cSld>
  <p:clrMapOvr>
    <a:masterClrMapping/>
  </p:clrMapOvr>
  <p:transition spd="med"/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ark Divider – Image">
    <p:bg>
      <p:bgPr>
        <a:solidFill>
          <a:srgbClr val="3737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4" name="Title Text"/>
          <p:cNvSpPr txBox="1">
            <a:spLocks noGrp="1"/>
          </p:cNvSpPr>
          <p:nvPr>
            <p:ph type="title"/>
          </p:nvPr>
        </p:nvSpPr>
        <p:spPr>
          <a:xfrm>
            <a:off x="1828800" y="2945183"/>
            <a:ext cx="11455400" cy="7063638"/>
          </a:xfrm>
          <a:prstGeom prst="rect">
            <a:avLst/>
          </a:prstGeom>
        </p:spPr>
        <p:txBody>
          <a:bodyPr lIns="50800" tIns="50800" rIns="50800" bIns="50800"/>
          <a:lstStyle>
            <a:lvl1pPr defTabSz="914400">
              <a:lnSpc>
                <a:spcPts val="11400"/>
              </a:lnSpc>
              <a:tabLst>
                <a:tab pos="1168400" algn="l"/>
              </a:tabLst>
              <a:defRPr sz="10000">
                <a:solidFill>
                  <a:srgbClr val="F2D2BB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1085" name="Line"/>
          <p:cNvSpPr/>
          <p:nvPr/>
        </p:nvSpPr>
        <p:spPr>
          <a:xfrm flipV="1">
            <a:off x="1828801" y="13017500"/>
            <a:ext cx="812802" cy="4"/>
          </a:xfrm>
          <a:prstGeom prst="line">
            <a:avLst/>
          </a:prstGeom>
          <a:ln w="25400">
            <a:solidFill>
              <a:srgbClr val="F2D2BB"/>
            </a:solidFill>
            <a:miter lim="400000"/>
          </a:ln>
        </p:spPr>
        <p:txBody>
          <a:bodyPr lIns="91438" rIns="91438"/>
          <a:lstStyle/>
          <a:p>
            <a:endParaRPr sz="4800"/>
          </a:p>
        </p:txBody>
      </p:sp>
      <p:pic>
        <p:nvPicPr>
          <p:cNvPr id="1086" name="Trifork_logo_neg_RGB.pdf" descr="Trifork_logo_neg_RGB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800" y="609600"/>
            <a:ext cx="1934312" cy="203200"/>
          </a:xfrm>
          <a:prstGeom prst="rect">
            <a:avLst/>
          </a:prstGeom>
          <a:ln w="12700">
            <a:miter lim="400000"/>
          </a:ln>
        </p:spPr>
      </p:pic>
      <p:sp>
        <p:nvSpPr>
          <p:cNvPr id="108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4503400" y="812800"/>
            <a:ext cx="9067800" cy="1209040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50800" tIns="50800" rIns="50800" bIns="50800" anchor="ctr"/>
          <a:lstStyle>
            <a:lvl1pPr marL="0" indent="0" algn="ctr" defTabSz="914400">
              <a:lnSpc>
                <a:spcPts val="3800"/>
              </a:lnSpc>
              <a:spcBef>
                <a:spcPts val="0"/>
              </a:spcBef>
              <a:buClrTx/>
              <a:buSzTx/>
              <a:buFontTx/>
              <a:buNone/>
              <a:tabLst>
                <a:tab pos="1168400" algn="l"/>
              </a:tabLst>
              <a:defRPr sz="6400">
                <a:solidFill>
                  <a:schemeClr val="accent5">
                    <a:hueOff val="-2113043"/>
                    <a:satOff val="-100000"/>
                    <a:lumOff val="9019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  <a:lvl2pPr marL="1416538" indent="-781538" algn="ctr" defTabSz="914400">
              <a:lnSpc>
                <a:spcPts val="3800"/>
              </a:lnSpc>
              <a:spcBef>
                <a:spcPts val="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6400">
                <a:solidFill>
                  <a:schemeClr val="accent5">
                    <a:hueOff val="-2113043"/>
                    <a:satOff val="-100000"/>
                    <a:lumOff val="9019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2pPr>
            <a:lvl3pPr marL="2051538" indent="-781538" algn="ctr" defTabSz="914400">
              <a:lnSpc>
                <a:spcPts val="3800"/>
              </a:lnSpc>
              <a:spcBef>
                <a:spcPts val="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6400">
                <a:solidFill>
                  <a:schemeClr val="accent5">
                    <a:hueOff val="-2113043"/>
                    <a:satOff val="-100000"/>
                    <a:lumOff val="9019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3pPr>
            <a:lvl4pPr marL="2686538" indent="-781538" algn="ctr" defTabSz="914400">
              <a:lnSpc>
                <a:spcPts val="3800"/>
              </a:lnSpc>
              <a:spcBef>
                <a:spcPts val="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6400">
                <a:solidFill>
                  <a:schemeClr val="accent5">
                    <a:hueOff val="-2113043"/>
                    <a:satOff val="-100000"/>
                    <a:lumOff val="9019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4pPr>
            <a:lvl5pPr marL="3321538" indent="-781538" algn="ctr" defTabSz="914400">
              <a:lnSpc>
                <a:spcPts val="3800"/>
              </a:lnSpc>
              <a:spcBef>
                <a:spcPts val="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6400">
                <a:solidFill>
                  <a:schemeClr val="accent5">
                    <a:hueOff val="-2113043"/>
                    <a:satOff val="-100000"/>
                    <a:lumOff val="9019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8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2523" y="12814300"/>
            <a:ext cx="415818" cy="348813"/>
          </a:xfrm>
          <a:prstGeom prst="rect">
            <a:avLst/>
          </a:prstGeom>
        </p:spPr>
        <p:txBody>
          <a:bodyPr lIns="50800" tIns="50800" rIns="50800" bIns="50800" anchor="t"/>
          <a:lstStyle>
            <a:lvl1pPr defTabSz="825500">
              <a:defRPr b="1" spc="160">
                <a:solidFill>
                  <a:schemeClr val="accent5">
                    <a:hueOff val="-2113043"/>
                    <a:satOff val="-100000"/>
                    <a:lumOff val="9019"/>
                    <a:alpha val="40000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7995109"/>
      </p:ext>
    </p:extLst>
  </p:cSld>
  <p:clrMapOvr>
    <a:masterClrMapping/>
  </p:clrMapOvr>
  <p:transition spd="med"/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ark Divider – Info Centered">
    <p:bg>
      <p:bgPr>
        <a:solidFill>
          <a:srgbClr val="3737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Title Text"/>
          <p:cNvSpPr txBox="1">
            <a:spLocks noGrp="1"/>
          </p:cNvSpPr>
          <p:nvPr>
            <p:ph type="title"/>
          </p:nvPr>
        </p:nvSpPr>
        <p:spPr>
          <a:xfrm>
            <a:off x="1828800" y="3792008"/>
            <a:ext cx="10896600" cy="3535480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914400">
              <a:lnSpc>
                <a:spcPts val="11400"/>
              </a:lnSpc>
              <a:tabLst>
                <a:tab pos="1168400" algn="l"/>
              </a:tabLst>
              <a:defRPr sz="10000">
                <a:solidFill>
                  <a:srgbClr val="F2D2BB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109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828800" y="7512218"/>
            <a:ext cx="10896600" cy="4495804"/>
          </a:xfrm>
          <a:prstGeom prst="rect">
            <a:avLst/>
          </a:prstGeom>
        </p:spPr>
        <p:txBody>
          <a:bodyPr lIns="50800" tIns="50800" rIns="50800" bIns="50800"/>
          <a:lstStyle>
            <a:lvl1pPr marL="0" indent="0" defTabSz="914400">
              <a:lnSpc>
                <a:spcPts val="6400"/>
              </a:lnSpc>
              <a:spcBef>
                <a:spcPts val="1600"/>
              </a:spcBef>
              <a:buClrTx/>
              <a:buSzTx/>
              <a:buFontTx/>
              <a:buNone/>
              <a:tabLst>
                <a:tab pos="1168400" algn="l"/>
              </a:tabLst>
              <a:defRPr sz="4400">
                <a:solidFill>
                  <a:schemeClr val="accent5">
                    <a:hueOff val="-2113043"/>
                    <a:satOff val="-100000"/>
                    <a:lumOff val="9019"/>
                    <a:alpha val="80000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  <a:lvl2pPr marL="0" indent="0" defTabSz="914400">
              <a:lnSpc>
                <a:spcPts val="6400"/>
              </a:lnSpc>
              <a:spcBef>
                <a:spcPts val="1600"/>
              </a:spcBef>
              <a:buClrTx/>
              <a:buSzTx/>
              <a:buFontTx/>
              <a:buNone/>
              <a:tabLst>
                <a:tab pos="1168400" algn="l"/>
              </a:tabLst>
              <a:defRPr sz="4400">
                <a:solidFill>
                  <a:schemeClr val="accent5">
                    <a:hueOff val="-2113043"/>
                    <a:satOff val="-100000"/>
                    <a:lumOff val="9019"/>
                    <a:alpha val="80000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2pPr>
            <a:lvl3pPr marL="0" indent="0" defTabSz="914400">
              <a:lnSpc>
                <a:spcPts val="6400"/>
              </a:lnSpc>
              <a:spcBef>
                <a:spcPts val="1600"/>
              </a:spcBef>
              <a:buClrTx/>
              <a:buSzTx/>
              <a:buFontTx/>
              <a:buNone/>
              <a:tabLst>
                <a:tab pos="1168400" algn="l"/>
              </a:tabLst>
              <a:defRPr sz="4400">
                <a:solidFill>
                  <a:schemeClr val="accent5">
                    <a:hueOff val="-2113043"/>
                    <a:satOff val="-100000"/>
                    <a:lumOff val="9019"/>
                    <a:alpha val="80000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3pPr>
            <a:lvl4pPr marL="0" indent="0" defTabSz="914400">
              <a:lnSpc>
                <a:spcPts val="6400"/>
              </a:lnSpc>
              <a:spcBef>
                <a:spcPts val="1600"/>
              </a:spcBef>
              <a:buClrTx/>
              <a:buSzTx/>
              <a:buFontTx/>
              <a:buNone/>
              <a:tabLst>
                <a:tab pos="1168400" algn="l"/>
              </a:tabLst>
              <a:defRPr sz="4400">
                <a:solidFill>
                  <a:schemeClr val="accent5">
                    <a:hueOff val="-2113043"/>
                    <a:satOff val="-100000"/>
                    <a:lumOff val="9019"/>
                    <a:alpha val="80000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4pPr>
            <a:lvl5pPr marL="0" indent="0" defTabSz="914400">
              <a:lnSpc>
                <a:spcPts val="6400"/>
              </a:lnSpc>
              <a:spcBef>
                <a:spcPts val="1600"/>
              </a:spcBef>
              <a:buClrTx/>
              <a:buSzTx/>
              <a:buFontTx/>
              <a:buNone/>
              <a:tabLst>
                <a:tab pos="1168400" algn="l"/>
              </a:tabLst>
              <a:defRPr sz="4400">
                <a:solidFill>
                  <a:schemeClr val="accent5">
                    <a:hueOff val="-2113043"/>
                    <a:satOff val="-100000"/>
                    <a:lumOff val="9019"/>
                    <a:alpha val="80000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97" name="Line"/>
          <p:cNvSpPr/>
          <p:nvPr/>
        </p:nvSpPr>
        <p:spPr>
          <a:xfrm flipV="1">
            <a:off x="1828801" y="13017500"/>
            <a:ext cx="812802" cy="4"/>
          </a:xfrm>
          <a:prstGeom prst="line">
            <a:avLst/>
          </a:prstGeom>
          <a:ln w="25400">
            <a:solidFill>
              <a:srgbClr val="F2D2BB"/>
            </a:solidFill>
            <a:miter lim="400000"/>
          </a:ln>
        </p:spPr>
        <p:txBody>
          <a:bodyPr lIns="91438" rIns="91438"/>
          <a:lstStyle/>
          <a:p>
            <a:endParaRPr sz="4800"/>
          </a:p>
        </p:txBody>
      </p:sp>
      <p:pic>
        <p:nvPicPr>
          <p:cNvPr id="1098" name="Trifork_logo_neg_RGB.pdf" descr="Trifork_logo_neg_RGB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800" y="609600"/>
            <a:ext cx="1934312" cy="203200"/>
          </a:xfrm>
          <a:prstGeom prst="rect">
            <a:avLst/>
          </a:prstGeom>
          <a:ln w="12700">
            <a:miter lim="400000"/>
          </a:ln>
        </p:spPr>
      </p:pic>
      <p:sp>
        <p:nvSpPr>
          <p:cNvPr id="1099" name="Rounded Rectangle"/>
          <p:cNvSpPr>
            <a:spLocks noGrp="1"/>
          </p:cNvSpPr>
          <p:nvPr>
            <p:ph type="body" sz="half" idx="21"/>
          </p:nvPr>
        </p:nvSpPr>
        <p:spPr>
          <a:xfrm>
            <a:off x="14622434" y="931834"/>
            <a:ext cx="8829732" cy="11852332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50800" tIns="50800" rIns="50800" bIns="50800" anchor="ctr"/>
          <a:lstStyle>
            <a:lvl1pPr marL="0" indent="0" algn="ctr" defTabSz="914400">
              <a:lnSpc>
                <a:spcPts val="3800"/>
              </a:lnSpc>
              <a:spcBef>
                <a:spcPts val="0"/>
              </a:spcBef>
              <a:buClrTx/>
              <a:buSzTx/>
              <a:buFontTx/>
              <a:buNone/>
              <a:tabLst>
                <a:tab pos="1168400" algn="l"/>
              </a:tabLst>
              <a:defRPr sz="3200">
                <a:solidFill>
                  <a:schemeClr val="accent5">
                    <a:hueOff val="-2113043"/>
                    <a:satOff val="-100000"/>
                    <a:lumOff val="9019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indent="0" algn="ctr" defTabSz="457200">
              <a:lnSpc>
                <a:spcPts val="1900"/>
              </a:lnSpc>
              <a:spcBef>
                <a:spcPts val="0"/>
              </a:spcBef>
              <a:buClrTx/>
              <a:buSzTx/>
              <a:buFontTx/>
              <a:buNone/>
              <a:tabLst>
                <a:tab pos="584200" algn="l"/>
              </a:tabLst>
              <a:defRPr sz="3200">
                <a:solidFill>
                  <a:schemeClr val="accent5">
                    <a:hueOff val="-2113043"/>
                    <a:satOff val="-100000"/>
                    <a:lumOff val="9019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10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2523" y="12814300"/>
            <a:ext cx="415818" cy="348813"/>
          </a:xfrm>
          <a:prstGeom prst="rect">
            <a:avLst/>
          </a:prstGeom>
        </p:spPr>
        <p:txBody>
          <a:bodyPr lIns="50800" tIns="50800" rIns="50800" bIns="50800" anchor="t"/>
          <a:lstStyle>
            <a:lvl1pPr defTabSz="825500">
              <a:defRPr b="1" spc="160">
                <a:solidFill>
                  <a:schemeClr val="accent5">
                    <a:hueOff val="-2113043"/>
                    <a:satOff val="-100000"/>
                    <a:lumOff val="9019"/>
                    <a:alpha val="40000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9552168"/>
      </p:ext>
    </p:extLst>
  </p:cSld>
  <p:clrMapOvr>
    <a:masterClrMapping/>
  </p:clrMapOvr>
  <p:transition spd="med"/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ark Divider – Info Top">
    <p:bg>
      <p:bgPr>
        <a:solidFill>
          <a:srgbClr val="3737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Title Text"/>
          <p:cNvSpPr txBox="1">
            <a:spLocks noGrp="1"/>
          </p:cNvSpPr>
          <p:nvPr>
            <p:ph type="title"/>
          </p:nvPr>
        </p:nvSpPr>
        <p:spPr>
          <a:xfrm>
            <a:off x="1828800" y="2414123"/>
            <a:ext cx="10896600" cy="2286002"/>
          </a:xfrm>
          <a:prstGeom prst="rect">
            <a:avLst/>
          </a:prstGeom>
        </p:spPr>
        <p:txBody>
          <a:bodyPr lIns="50800" tIns="50800" rIns="50800" bIns="50800" anchor="t"/>
          <a:lstStyle>
            <a:lvl1pPr defTabSz="914400">
              <a:lnSpc>
                <a:spcPts val="11400"/>
              </a:lnSpc>
              <a:tabLst>
                <a:tab pos="1168400" algn="l"/>
              </a:tabLst>
              <a:defRPr sz="10000">
                <a:solidFill>
                  <a:srgbClr val="F2D2BB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110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828800" y="4630855"/>
            <a:ext cx="10896600" cy="6987542"/>
          </a:xfrm>
          <a:prstGeom prst="rect">
            <a:avLst/>
          </a:prstGeom>
        </p:spPr>
        <p:txBody>
          <a:bodyPr lIns="50800" tIns="50800" rIns="50800" bIns="50800"/>
          <a:lstStyle>
            <a:lvl1pPr marL="0" indent="0" defTabSz="914400">
              <a:lnSpc>
                <a:spcPts val="6400"/>
              </a:lnSpc>
              <a:spcBef>
                <a:spcPts val="1600"/>
              </a:spcBef>
              <a:buClrTx/>
              <a:buSzTx/>
              <a:buFontTx/>
              <a:buNone/>
              <a:tabLst>
                <a:tab pos="1168400" algn="l"/>
              </a:tabLst>
              <a:defRPr sz="4400">
                <a:solidFill>
                  <a:schemeClr val="accent5">
                    <a:hueOff val="-2113043"/>
                    <a:satOff val="-100000"/>
                    <a:lumOff val="9019"/>
                    <a:alpha val="80000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  <a:lvl2pPr marL="0" indent="0" defTabSz="914400">
              <a:lnSpc>
                <a:spcPts val="6400"/>
              </a:lnSpc>
              <a:spcBef>
                <a:spcPts val="1600"/>
              </a:spcBef>
              <a:buClrTx/>
              <a:buSzTx/>
              <a:buFontTx/>
              <a:buNone/>
              <a:tabLst>
                <a:tab pos="1168400" algn="l"/>
              </a:tabLst>
              <a:defRPr sz="4400">
                <a:solidFill>
                  <a:schemeClr val="accent5">
                    <a:hueOff val="-2113043"/>
                    <a:satOff val="-100000"/>
                    <a:lumOff val="9019"/>
                    <a:alpha val="80000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2pPr>
            <a:lvl3pPr marL="0" indent="0" defTabSz="914400">
              <a:lnSpc>
                <a:spcPts val="6400"/>
              </a:lnSpc>
              <a:spcBef>
                <a:spcPts val="1600"/>
              </a:spcBef>
              <a:buClrTx/>
              <a:buSzTx/>
              <a:buFontTx/>
              <a:buNone/>
              <a:tabLst>
                <a:tab pos="1168400" algn="l"/>
              </a:tabLst>
              <a:defRPr sz="4400">
                <a:solidFill>
                  <a:schemeClr val="accent5">
                    <a:hueOff val="-2113043"/>
                    <a:satOff val="-100000"/>
                    <a:lumOff val="9019"/>
                    <a:alpha val="80000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3pPr>
            <a:lvl4pPr marL="0" indent="0" defTabSz="914400">
              <a:lnSpc>
                <a:spcPts val="6400"/>
              </a:lnSpc>
              <a:spcBef>
                <a:spcPts val="1600"/>
              </a:spcBef>
              <a:buClrTx/>
              <a:buSzTx/>
              <a:buFontTx/>
              <a:buNone/>
              <a:tabLst>
                <a:tab pos="1168400" algn="l"/>
              </a:tabLst>
              <a:defRPr sz="4400">
                <a:solidFill>
                  <a:schemeClr val="accent5">
                    <a:hueOff val="-2113043"/>
                    <a:satOff val="-100000"/>
                    <a:lumOff val="9019"/>
                    <a:alpha val="80000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4pPr>
            <a:lvl5pPr marL="0" indent="0" defTabSz="914400">
              <a:lnSpc>
                <a:spcPts val="6400"/>
              </a:lnSpc>
              <a:spcBef>
                <a:spcPts val="1600"/>
              </a:spcBef>
              <a:buClrTx/>
              <a:buSzTx/>
              <a:buFontTx/>
              <a:buNone/>
              <a:tabLst>
                <a:tab pos="1168400" algn="l"/>
              </a:tabLst>
              <a:defRPr sz="4400">
                <a:solidFill>
                  <a:schemeClr val="accent5">
                    <a:hueOff val="-2113043"/>
                    <a:satOff val="-100000"/>
                    <a:lumOff val="9019"/>
                    <a:alpha val="80000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09" name="Line"/>
          <p:cNvSpPr/>
          <p:nvPr/>
        </p:nvSpPr>
        <p:spPr>
          <a:xfrm flipV="1">
            <a:off x="1828801" y="13017500"/>
            <a:ext cx="812802" cy="4"/>
          </a:xfrm>
          <a:prstGeom prst="line">
            <a:avLst/>
          </a:prstGeom>
          <a:ln w="25400">
            <a:solidFill>
              <a:srgbClr val="F2D2BB"/>
            </a:solidFill>
            <a:miter lim="400000"/>
          </a:ln>
        </p:spPr>
        <p:txBody>
          <a:bodyPr lIns="91438" rIns="91438"/>
          <a:lstStyle/>
          <a:p>
            <a:endParaRPr sz="4800"/>
          </a:p>
        </p:txBody>
      </p:sp>
      <p:pic>
        <p:nvPicPr>
          <p:cNvPr id="1110" name="Trifork_logo_neg_RGB.pdf" descr="Trifork_logo_neg_RGB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800" y="609600"/>
            <a:ext cx="1934312" cy="203200"/>
          </a:xfrm>
          <a:prstGeom prst="rect">
            <a:avLst/>
          </a:prstGeom>
          <a:ln w="12700">
            <a:miter lim="400000"/>
          </a:ln>
        </p:spPr>
      </p:pic>
      <p:sp>
        <p:nvSpPr>
          <p:cNvPr id="1111" name="Rounded Rectangle"/>
          <p:cNvSpPr>
            <a:spLocks noGrp="1"/>
          </p:cNvSpPr>
          <p:nvPr>
            <p:ph type="body" sz="half" idx="21"/>
          </p:nvPr>
        </p:nvSpPr>
        <p:spPr>
          <a:xfrm>
            <a:off x="14622434" y="931834"/>
            <a:ext cx="8829732" cy="11852332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50800" tIns="50800" rIns="50800" bIns="50800" anchor="ctr"/>
          <a:lstStyle>
            <a:lvl1pPr marL="0" indent="0" algn="ctr" defTabSz="914400">
              <a:lnSpc>
                <a:spcPts val="3800"/>
              </a:lnSpc>
              <a:spcBef>
                <a:spcPts val="0"/>
              </a:spcBef>
              <a:buClrTx/>
              <a:buSzTx/>
              <a:buFontTx/>
              <a:buNone/>
              <a:tabLst>
                <a:tab pos="1168400" algn="l"/>
              </a:tabLst>
              <a:defRPr sz="3200">
                <a:solidFill>
                  <a:schemeClr val="accent5">
                    <a:hueOff val="-2113043"/>
                    <a:satOff val="-100000"/>
                    <a:lumOff val="9019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indent="0" algn="ctr" defTabSz="457200">
              <a:lnSpc>
                <a:spcPts val="1900"/>
              </a:lnSpc>
              <a:spcBef>
                <a:spcPts val="0"/>
              </a:spcBef>
              <a:buClrTx/>
              <a:buSzTx/>
              <a:buFontTx/>
              <a:buNone/>
              <a:tabLst>
                <a:tab pos="584200" algn="l"/>
              </a:tabLst>
              <a:defRPr sz="3200">
                <a:solidFill>
                  <a:schemeClr val="accent5">
                    <a:hueOff val="-2113043"/>
                    <a:satOff val="-100000"/>
                    <a:lumOff val="9019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1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2523" y="12814300"/>
            <a:ext cx="415818" cy="348813"/>
          </a:xfrm>
          <a:prstGeom prst="rect">
            <a:avLst/>
          </a:prstGeom>
        </p:spPr>
        <p:txBody>
          <a:bodyPr lIns="50800" tIns="50800" rIns="50800" bIns="50800" anchor="t"/>
          <a:lstStyle>
            <a:lvl1pPr defTabSz="825500">
              <a:defRPr b="1" spc="160">
                <a:solidFill>
                  <a:schemeClr val="accent5">
                    <a:hueOff val="-2113043"/>
                    <a:satOff val="-100000"/>
                    <a:lumOff val="9019"/>
                    <a:alpha val="40000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0072705"/>
      </p:ext>
    </p:extLst>
  </p:cSld>
  <p:clrMapOvr>
    <a:masterClrMapping/>
  </p:clrMapOvr>
  <p:transition spd="med"/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ark Divider w/ Label">
    <p:bg>
      <p:bgPr>
        <a:solidFill>
          <a:srgbClr val="3737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828800" y="2089374"/>
            <a:ext cx="10896600" cy="58052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indent="0" defTabSz="914400">
              <a:lnSpc>
                <a:spcPts val="2400"/>
              </a:lnSpc>
              <a:spcBef>
                <a:spcPts val="0"/>
              </a:spcBef>
              <a:buClrTx/>
              <a:buSzTx/>
              <a:buFontTx/>
              <a:buNone/>
              <a:tabLst>
                <a:tab pos="1168400" algn="l"/>
              </a:tabLst>
              <a:defRPr sz="2000" b="1" cap="all" spc="300">
                <a:solidFill>
                  <a:srgbClr val="F2D2BB"/>
                </a:solidFill>
                <a:latin typeface="+mn-lt"/>
                <a:ea typeface="+mn-ea"/>
                <a:cs typeface="+mn-cs"/>
                <a:sym typeface="Helvetica"/>
              </a:defRPr>
            </a:lvl1pPr>
            <a:lvl2pPr marL="879230" indent="-244230" defTabSz="914400">
              <a:lnSpc>
                <a:spcPts val="2400"/>
              </a:lnSpc>
              <a:spcBef>
                <a:spcPts val="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2000" b="1" cap="all" spc="300">
                <a:solidFill>
                  <a:srgbClr val="F2D2BB"/>
                </a:solidFill>
                <a:latin typeface="+mn-lt"/>
                <a:ea typeface="+mn-ea"/>
                <a:cs typeface="+mn-cs"/>
                <a:sym typeface="Helvetica"/>
              </a:defRPr>
            </a:lvl2pPr>
            <a:lvl3pPr marL="1514230" indent="-244230" defTabSz="914400">
              <a:lnSpc>
                <a:spcPts val="2400"/>
              </a:lnSpc>
              <a:spcBef>
                <a:spcPts val="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2000" b="1" cap="all" spc="300">
                <a:solidFill>
                  <a:srgbClr val="F2D2BB"/>
                </a:solidFill>
                <a:latin typeface="+mn-lt"/>
                <a:ea typeface="+mn-ea"/>
                <a:cs typeface="+mn-cs"/>
                <a:sym typeface="Helvetica"/>
              </a:defRPr>
            </a:lvl3pPr>
            <a:lvl4pPr marL="2149230" indent="-244230" defTabSz="914400">
              <a:lnSpc>
                <a:spcPts val="2400"/>
              </a:lnSpc>
              <a:spcBef>
                <a:spcPts val="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2000" b="1" cap="all" spc="300">
                <a:solidFill>
                  <a:srgbClr val="F2D2BB"/>
                </a:solidFill>
                <a:latin typeface="+mn-lt"/>
                <a:ea typeface="+mn-ea"/>
                <a:cs typeface="+mn-cs"/>
                <a:sym typeface="Helvetica"/>
              </a:defRPr>
            </a:lvl4pPr>
            <a:lvl5pPr marL="2784230" indent="-244230" defTabSz="914400">
              <a:lnSpc>
                <a:spcPts val="2400"/>
              </a:lnSpc>
              <a:spcBef>
                <a:spcPts val="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2000" b="1" cap="all" spc="300">
                <a:solidFill>
                  <a:srgbClr val="F2D2BB"/>
                </a:solidFill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Label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20" name="Title Text"/>
          <p:cNvSpPr txBox="1">
            <a:spLocks noGrp="1"/>
          </p:cNvSpPr>
          <p:nvPr>
            <p:ph type="title"/>
          </p:nvPr>
        </p:nvSpPr>
        <p:spPr>
          <a:xfrm>
            <a:off x="1828800" y="2795123"/>
            <a:ext cx="10896600" cy="2286002"/>
          </a:xfrm>
          <a:prstGeom prst="rect">
            <a:avLst/>
          </a:prstGeom>
        </p:spPr>
        <p:txBody>
          <a:bodyPr lIns="50800" tIns="50800" rIns="50800" bIns="50800" anchor="t"/>
          <a:lstStyle>
            <a:lvl1pPr defTabSz="914400">
              <a:lnSpc>
                <a:spcPts val="11400"/>
              </a:lnSpc>
              <a:tabLst>
                <a:tab pos="1168400" algn="l"/>
              </a:tabLst>
              <a:defRPr sz="10000">
                <a:solidFill>
                  <a:srgbClr val="F2D2BB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1121" name="Body Level One…"/>
          <p:cNvSpPr txBox="1">
            <a:spLocks noGrp="1"/>
          </p:cNvSpPr>
          <p:nvPr>
            <p:ph type="body" sz="half" idx="21"/>
          </p:nvPr>
        </p:nvSpPr>
        <p:spPr>
          <a:xfrm>
            <a:off x="1828800" y="5011855"/>
            <a:ext cx="10896600" cy="6987542"/>
          </a:xfrm>
          <a:prstGeom prst="rect">
            <a:avLst/>
          </a:prstGeom>
        </p:spPr>
        <p:txBody>
          <a:bodyPr lIns="50800" tIns="50800" rIns="50800" bIns="50800"/>
          <a:lstStyle>
            <a:lvl1pPr marL="0" indent="0" defTabSz="914400">
              <a:lnSpc>
                <a:spcPts val="6400"/>
              </a:lnSpc>
              <a:spcBef>
                <a:spcPts val="1600"/>
              </a:spcBef>
              <a:buClrTx/>
              <a:buSzTx/>
              <a:buFontTx/>
              <a:buNone/>
              <a:tabLst>
                <a:tab pos="1168400" algn="l"/>
              </a:tabLst>
              <a:defRPr sz="2200">
                <a:solidFill>
                  <a:schemeClr val="accent5">
                    <a:hueOff val="-2113043"/>
                    <a:satOff val="-100000"/>
                    <a:lumOff val="9019"/>
                    <a:alpha val="80000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indent="0" defTabSz="457200">
              <a:lnSpc>
                <a:spcPts val="3200"/>
              </a:lnSpc>
              <a:spcBef>
                <a:spcPts val="800"/>
              </a:spcBef>
              <a:buClrTx/>
              <a:buSzTx/>
              <a:buFontTx/>
              <a:buNone/>
              <a:tabLst>
                <a:tab pos="584200" algn="l"/>
              </a:tabLst>
              <a:defRPr sz="2200">
                <a:solidFill>
                  <a:schemeClr val="accent5">
                    <a:hueOff val="-2113043"/>
                    <a:satOff val="-100000"/>
                    <a:lumOff val="9019"/>
                    <a:alpha val="80000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122" name="Line"/>
          <p:cNvSpPr/>
          <p:nvPr/>
        </p:nvSpPr>
        <p:spPr>
          <a:xfrm flipV="1">
            <a:off x="1828801" y="13017500"/>
            <a:ext cx="812802" cy="4"/>
          </a:xfrm>
          <a:prstGeom prst="line">
            <a:avLst/>
          </a:prstGeom>
          <a:ln w="25400">
            <a:solidFill>
              <a:srgbClr val="F2D2BB"/>
            </a:solidFill>
            <a:miter lim="400000"/>
          </a:ln>
        </p:spPr>
        <p:txBody>
          <a:bodyPr lIns="91438" rIns="91438"/>
          <a:lstStyle/>
          <a:p>
            <a:endParaRPr sz="4800"/>
          </a:p>
        </p:txBody>
      </p:sp>
      <p:pic>
        <p:nvPicPr>
          <p:cNvPr id="1123" name="Trifork_logo_neg_RGB.pdf" descr="Trifork_logo_neg_RGB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800" y="609600"/>
            <a:ext cx="1934312" cy="203200"/>
          </a:xfrm>
          <a:prstGeom prst="rect">
            <a:avLst/>
          </a:prstGeom>
          <a:ln w="12700">
            <a:miter lim="400000"/>
          </a:ln>
        </p:spPr>
      </p:pic>
      <p:sp>
        <p:nvSpPr>
          <p:cNvPr id="1124" name="Rounded Rectangle"/>
          <p:cNvSpPr>
            <a:spLocks noGrp="1"/>
          </p:cNvSpPr>
          <p:nvPr>
            <p:ph type="body" sz="half" idx="22"/>
          </p:nvPr>
        </p:nvSpPr>
        <p:spPr>
          <a:xfrm>
            <a:off x="14622434" y="931834"/>
            <a:ext cx="8829732" cy="11852332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50800" tIns="50800" rIns="50800" bIns="50800" anchor="ctr"/>
          <a:lstStyle>
            <a:lvl1pPr marL="0" indent="0" algn="ctr" defTabSz="914400">
              <a:lnSpc>
                <a:spcPts val="3800"/>
              </a:lnSpc>
              <a:spcBef>
                <a:spcPts val="0"/>
              </a:spcBef>
              <a:buClrTx/>
              <a:buSzTx/>
              <a:buFontTx/>
              <a:buNone/>
              <a:tabLst>
                <a:tab pos="1168400" algn="l"/>
              </a:tabLst>
              <a:defRPr sz="3200">
                <a:solidFill>
                  <a:schemeClr val="accent5">
                    <a:hueOff val="-2113043"/>
                    <a:satOff val="-100000"/>
                    <a:lumOff val="9019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indent="0" algn="ctr" defTabSz="457200">
              <a:lnSpc>
                <a:spcPts val="1900"/>
              </a:lnSpc>
              <a:spcBef>
                <a:spcPts val="0"/>
              </a:spcBef>
              <a:buClrTx/>
              <a:buSzTx/>
              <a:buFontTx/>
              <a:buNone/>
              <a:tabLst>
                <a:tab pos="584200" algn="l"/>
              </a:tabLst>
              <a:defRPr sz="3200">
                <a:solidFill>
                  <a:schemeClr val="accent5">
                    <a:hueOff val="-2113043"/>
                    <a:satOff val="-100000"/>
                    <a:lumOff val="9019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1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2523" y="12814300"/>
            <a:ext cx="415818" cy="348813"/>
          </a:xfrm>
          <a:prstGeom prst="rect">
            <a:avLst/>
          </a:prstGeom>
        </p:spPr>
        <p:txBody>
          <a:bodyPr lIns="50800" tIns="50800" rIns="50800" bIns="50800" anchor="t"/>
          <a:lstStyle>
            <a:lvl1pPr defTabSz="825500">
              <a:defRPr b="1" spc="160">
                <a:solidFill>
                  <a:schemeClr val="accent5">
                    <a:hueOff val="-2113043"/>
                    <a:satOff val="-100000"/>
                    <a:lumOff val="9019"/>
                    <a:alpha val="40000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7388267"/>
      </p:ext>
    </p:extLst>
  </p:cSld>
  <p:clrMapOvr>
    <a:masterClrMapping/>
  </p:clrMapOvr>
  <p:transition spd="med"/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ark Divider – Body Indent">
    <p:bg>
      <p:bgPr>
        <a:solidFill>
          <a:srgbClr val="3737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Title Text"/>
          <p:cNvSpPr txBox="1">
            <a:spLocks noGrp="1"/>
          </p:cNvSpPr>
          <p:nvPr>
            <p:ph type="title"/>
          </p:nvPr>
        </p:nvSpPr>
        <p:spPr>
          <a:xfrm>
            <a:off x="1828800" y="3792008"/>
            <a:ext cx="8851900" cy="3535480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914400">
              <a:tabLst>
                <a:tab pos="1168400" algn="l"/>
              </a:tabLst>
              <a:defRPr>
                <a:solidFill>
                  <a:srgbClr val="F2D2BB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113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758513" y="7512218"/>
            <a:ext cx="6922190" cy="4495200"/>
          </a:xfrm>
          <a:prstGeom prst="rect">
            <a:avLst/>
          </a:prstGeom>
        </p:spPr>
        <p:txBody>
          <a:bodyPr lIns="50800" tIns="50800" rIns="50800" bIns="50800"/>
          <a:lstStyle>
            <a:lvl1pPr marL="0" indent="0" defTabSz="914400">
              <a:lnSpc>
                <a:spcPts val="6400"/>
              </a:lnSpc>
              <a:spcBef>
                <a:spcPts val="1600"/>
              </a:spcBef>
              <a:buClrTx/>
              <a:buSzTx/>
              <a:buFontTx/>
              <a:buNone/>
              <a:tabLst>
                <a:tab pos="1168400" algn="l"/>
              </a:tabLst>
              <a:defRPr sz="4400">
                <a:solidFill>
                  <a:srgbClr val="F2D2BB"/>
                </a:solidFill>
                <a:latin typeface="+mn-lt"/>
                <a:ea typeface="+mn-ea"/>
                <a:cs typeface="+mn-cs"/>
                <a:sym typeface="Helvetica"/>
              </a:defRPr>
            </a:lvl1pPr>
            <a:lvl2pPr marL="0" indent="0" defTabSz="914400">
              <a:lnSpc>
                <a:spcPts val="6400"/>
              </a:lnSpc>
              <a:spcBef>
                <a:spcPts val="1600"/>
              </a:spcBef>
              <a:buClrTx/>
              <a:buSzTx/>
              <a:buFontTx/>
              <a:buNone/>
              <a:tabLst>
                <a:tab pos="1168400" algn="l"/>
              </a:tabLst>
              <a:defRPr sz="4400">
                <a:solidFill>
                  <a:srgbClr val="F2D2BB"/>
                </a:solidFill>
                <a:latin typeface="+mn-lt"/>
                <a:ea typeface="+mn-ea"/>
                <a:cs typeface="+mn-cs"/>
                <a:sym typeface="Helvetica"/>
              </a:defRPr>
            </a:lvl2pPr>
            <a:lvl3pPr marL="0" indent="0" defTabSz="914400">
              <a:lnSpc>
                <a:spcPts val="6400"/>
              </a:lnSpc>
              <a:spcBef>
                <a:spcPts val="1600"/>
              </a:spcBef>
              <a:buClrTx/>
              <a:buSzTx/>
              <a:buFontTx/>
              <a:buNone/>
              <a:tabLst>
                <a:tab pos="1168400" algn="l"/>
              </a:tabLst>
              <a:defRPr sz="4400">
                <a:solidFill>
                  <a:srgbClr val="F2D2BB"/>
                </a:solidFill>
                <a:latin typeface="+mn-lt"/>
                <a:ea typeface="+mn-ea"/>
                <a:cs typeface="+mn-cs"/>
                <a:sym typeface="Helvetica"/>
              </a:defRPr>
            </a:lvl3pPr>
            <a:lvl4pPr marL="0" indent="0" defTabSz="914400">
              <a:lnSpc>
                <a:spcPts val="6400"/>
              </a:lnSpc>
              <a:spcBef>
                <a:spcPts val="1600"/>
              </a:spcBef>
              <a:buClrTx/>
              <a:buSzTx/>
              <a:buFontTx/>
              <a:buNone/>
              <a:tabLst>
                <a:tab pos="1168400" algn="l"/>
              </a:tabLst>
              <a:defRPr sz="4400">
                <a:solidFill>
                  <a:srgbClr val="F2D2BB"/>
                </a:solidFill>
                <a:latin typeface="+mn-lt"/>
                <a:ea typeface="+mn-ea"/>
                <a:cs typeface="+mn-cs"/>
                <a:sym typeface="Helvetica"/>
              </a:defRPr>
            </a:lvl4pPr>
            <a:lvl5pPr marL="0" indent="0" defTabSz="914400">
              <a:lnSpc>
                <a:spcPts val="6400"/>
              </a:lnSpc>
              <a:spcBef>
                <a:spcPts val="1600"/>
              </a:spcBef>
              <a:buClrTx/>
              <a:buSzTx/>
              <a:buFontTx/>
              <a:buNone/>
              <a:tabLst>
                <a:tab pos="1168400" algn="l"/>
              </a:tabLst>
              <a:defRPr sz="4400">
                <a:solidFill>
                  <a:srgbClr val="F2D2BB"/>
                </a:solidFill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34" name="Line"/>
          <p:cNvSpPr/>
          <p:nvPr/>
        </p:nvSpPr>
        <p:spPr>
          <a:xfrm flipV="1">
            <a:off x="1828801" y="13017500"/>
            <a:ext cx="812802" cy="4"/>
          </a:xfrm>
          <a:prstGeom prst="line">
            <a:avLst/>
          </a:prstGeom>
          <a:ln w="25400">
            <a:solidFill>
              <a:srgbClr val="F2D2BB"/>
            </a:solidFill>
            <a:miter lim="400000"/>
          </a:ln>
        </p:spPr>
        <p:txBody>
          <a:bodyPr lIns="91438" rIns="91438"/>
          <a:lstStyle/>
          <a:p>
            <a:endParaRPr sz="4800"/>
          </a:p>
        </p:txBody>
      </p:sp>
      <p:sp>
        <p:nvSpPr>
          <p:cNvPr id="1135" name="Rounded Rectangle"/>
          <p:cNvSpPr>
            <a:spLocks noGrp="1"/>
          </p:cNvSpPr>
          <p:nvPr>
            <p:ph type="body" sz="half" idx="21"/>
          </p:nvPr>
        </p:nvSpPr>
        <p:spPr>
          <a:xfrm>
            <a:off x="12021697" y="1340996"/>
            <a:ext cx="11034010" cy="11034008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50800" tIns="50800" rIns="50800" bIns="50800" anchor="ctr"/>
          <a:lstStyle>
            <a:lvl1pPr marL="0" indent="0" algn="ctr" defTabSz="914400">
              <a:lnSpc>
                <a:spcPts val="3800"/>
              </a:lnSpc>
              <a:spcBef>
                <a:spcPts val="0"/>
              </a:spcBef>
              <a:buClrTx/>
              <a:buSzTx/>
              <a:buFontTx/>
              <a:buNone/>
              <a:tabLst>
                <a:tab pos="1168400" algn="l"/>
              </a:tabLst>
              <a:defRPr sz="3200">
                <a:solidFill>
                  <a:schemeClr val="accent5">
                    <a:hueOff val="-2113043"/>
                    <a:satOff val="-100000"/>
                    <a:lumOff val="9019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indent="0" algn="ctr" defTabSz="457200">
              <a:lnSpc>
                <a:spcPts val="1900"/>
              </a:lnSpc>
              <a:spcBef>
                <a:spcPts val="0"/>
              </a:spcBef>
              <a:buClrTx/>
              <a:buSzTx/>
              <a:buFontTx/>
              <a:buNone/>
              <a:tabLst>
                <a:tab pos="584200" algn="l"/>
              </a:tabLst>
              <a:defRPr sz="3200">
                <a:solidFill>
                  <a:schemeClr val="accent5">
                    <a:hueOff val="-2113043"/>
                    <a:satOff val="-100000"/>
                    <a:lumOff val="9019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pic>
        <p:nvPicPr>
          <p:cNvPr id="1136" name="Trifork_logo_neg_RGB.pdf" descr="Trifork_logo_neg_RGB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800" y="609600"/>
            <a:ext cx="1934312" cy="203200"/>
          </a:xfrm>
          <a:prstGeom prst="rect">
            <a:avLst/>
          </a:prstGeom>
          <a:ln w="12700">
            <a:miter lim="400000"/>
          </a:ln>
        </p:spPr>
      </p:pic>
      <p:sp>
        <p:nvSpPr>
          <p:cNvPr id="1137" name="Line"/>
          <p:cNvSpPr/>
          <p:nvPr/>
        </p:nvSpPr>
        <p:spPr>
          <a:xfrm>
            <a:off x="1828799" y="8020522"/>
            <a:ext cx="1320806" cy="4"/>
          </a:xfrm>
          <a:prstGeom prst="line">
            <a:avLst/>
          </a:prstGeom>
          <a:ln w="76200">
            <a:solidFill>
              <a:srgbClr val="F2D2BB"/>
            </a:solidFill>
            <a:miter lim="400000"/>
          </a:ln>
        </p:spPr>
        <p:txBody>
          <a:bodyPr lIns="91438" rIns="91438"/>
          <a:lstStyle/>
          <a:p>
            <a:endParaRPr sz="4800"/>
          </a:p>
        </p:txBody>
      </p:sp>
      <p:sp>
        <p:nvSpPr>
          <p:cNvPr id="113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2523" y="12814300"/>
            <a:ext cx="415818" cy="348813"/>
          </a:xfrm>
          <a:prstGeom prst="rect">
            <a:avLst/>
          </a:prstGeom>
        </p:spPr>
        <p:txBody>
          <a:bodyPr lIns="50800" tIns="50800" rIns="50800" bIns="50800" anchor="t"/>
          <a:lstStyle>
            <a:lvl1pPr defTabSz="825500">
              <a:defRPr b="1" spc="160">
                <a:solidFill>
                  <a:schemeClr val="accent5">
                    <a:hueOff val="-2113043"/>
                    <a:satOff val="-100000"/>
                    <a:lumOff val="9019"/>
                    <a:alpha val="40000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5611"/>
      </p:ext>
    </p:extLst>
  </p:cSld>
  <p:clrMapOvr>
    <a:masterClrMapping/>
  </p:clrMapOvr>
  <p:transition spd="med"/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ark – 1 Column">
    <p:bg>
      <p:bgPr>
        <a:solidFill>
          <a:srgbClr val="3737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828800" y="1454374"/>
            <a:ext cx="20726400" cy="58052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indent="0" defTabSz="914400">
              <a:lnSpc>
                <a:spcPts val="2400"/>
              </a:lnSpc>
              <a:spcBef>
                <a:spcPts val="0"/>
              </a:spcBef>
              <a:buClrTx/>
              <a:buSzTx/>
              <a:buFontTx/>
              <a:buNone/>
              <a:tabLst>
                <a:tab pos="1168400" algn="l"/>
              </a:tabLst>
              <a:defRPr sz="2000" b="1" cap="all" spc="300">
                <a:solidFill>
                  <a:srgbClr val="F2D2BB"/>
                </a:solidFill>
                <a:latin typeface="+mn-lt"/>
                <a:ea typeface="+mn-ea"/>
                <a:cs typeface="+mn-cs"/>
                <a:sym typeface="Helvetica"/>
              </a:defRPr>
            </a:lvl1pPr>
            <a:lvl2pPr marL="879230" indent="-244230" defTabSz="914400">
              <a:lnSpc>
                <a:spcPts val="2400"/>
              </a:lnSpc>
              <a:spcBef>
                <a:spcPts val="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2000" b="1" cap="all" spc="300">
                <a:solidFill>
                  <a:srgbClr val="F2D2BB"/>
                </a:solidFill>
                <a:latin typeface="+mn-lt"/>
                <a:ea typeface="+mn-ea"/>
                <a:cs typeface="+mn-cs"/>
                <a:sym typeface="Helvetica"/>
              </a:defRPr>
            </a:lvl2pPr>
            <a:lvl3pPr marL="1514230" indent="-244230" defTabSz="914400">
              <a:lnSpc>
                <a:spcPts val="2400"/>
              </a:lnSpc>
              <a:spcBef>
                <a:spcPts val="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2000" b="1" cap="all" spc="300">
                <a:solidFill>
                  <a:srgbClr val="F2D2BB"/>
                </a:solidFill>
                <a:latin typeface="+mn-lt"/>
                <a:ea typeface="+mn-ea"/>
                <a:cs typeface="+mn-cs"/>
                <a:sym typeface="Helvetica"/>
              </a:defRPr>
            </a:lvl3pPr>
            <a:lvl4pPr marL="2149230" indent="-244230" defTabSz="914400">
              <a:lnSpc>
                <a:spcPts val="2400"/>
              </a:lnSpc>
              <a:spcBef>
                <a:spcPts val="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2000" b="1" cap="all" spc="300">
                <a:solidFill>
                  <a:srgbClr val="F2D2BB"/>
                </a:solidFill>
                <a:latin typeface="+mn-lt"/>
                <a:ea typeface="+mn-ea"/>
                <a:cs typeface="+mn-cs"/>
                <a:sym typeface="Helvetica"/>
              </a:defRPr>
            </a:lvl4pPr>
            <a:lvl5pPr marL="2784230" indent="-244230" defTabSz="914400">
              <a:lnSpc>
                <a:spcPts val="2400"/>
              </a:lnSpc>
              <a:spcBef>
                <a:spcPts val="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2000" b="1" cap="all" spc="300">
                <a:solidFill>
                  <a:srgbClr val="F2D2BB"/>
                </a:solidFill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Label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46" name="Body Level One…"/>
          <p:cNvSpPr txBox="1">
            <a:spLocks noGrp="1"/>
          </p:cNvSpPr>
          <p:nvPr>
            <p:ph type="body" idx="21"/>
          </p:nvPr>
        </p:nvSpPr>
        <p:spPr>
          <a:xfrm>
            <a:off x="1828800" y="3949699"/>
            <a:ext cx="20726400" cy="7934442"/>
          </a:xfrm>
          <a:prstGeom prst="rect">
            <a:avLst/>
          </a:prstGeom>
        </p:spPr>
        <p:txBody>
          <a:bodyPr lIns="50800" tIns="50800" rIns="50800" bIns="50800"/>
          <a:lstStyle>
            <a:lvl1pPr marL="0" indent="0" defTabSz="914400">
              <a:lnSpc>
                <a:spcPts val="4800"/>
              </a:lnSpc>
              <a:spcBef>
                <a:spcPts val="1600"/>
              </a:spcBef>
              <a:buClrTx/>
              <a:buSzTx/>
              <a:buFontTx/>
              <a:buNone/>
              <a:tabLst>
                <a:tab pos="1168400" algn="l"/>
              </a:tabLst>
              <a:defRPr>
                <a:solidFill>
                  <a:schemeClr val="accent5">
                    <a:hueOff val="-2113043"/>
                    <a:satOff val="-100000"/>
                    <a:lumOff val="9019"/>
                    <a:alpha val="80000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indent="0" defTabSz="457200">
              <a:lnSpc>
                <a:spcPts val="2400"/>
              </a:lnSpc>
              <a:spcBef>
                <a:spcPts val="800"/>
              </a:spcBef>
              <a:buClrTx/>
              <a:buSzTx/>
              <a:buFontTx/>
              <a:buNone/>
              <a:tabLst>
                <a:tab pos="584200" algn="l"/>
              </a:tabLst>
              <a:defRPr>
                <a:solidFill>
                  <a:schemeClr val="accent5">
                    <a:hueOff val="-2113043"/>
                    <a:satOff val="-100000"/>
                    <a:lumOff val="9019"/>
                    <a:alpha val="80000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147" name="Title Text"/>
          <p:cNvSpPr txBox="1">
            <a:spLocks noGrp="1"/>
          </p:cNvSpPr>
          <p:nvPr>
            <p:ph type="title"/>
          </p:nvPr>
        </p:nvSpPr>
        <p:spPr>
          <a:xfrm>
            <a:off x="1828800" y="2205155"/>
            <a:ext cx="20726400" cy="1838090"/>
          </a:xfrm>
          <a:prstGeom prst="rect">
            <a:avLst/>
          </a:prstGeom>
        </p:spPr>
        <p:txBody>
          <a:bodyPr lIns="50800" tIns="50800" rIns="50800" bIns="50800" anchor="t"/>
          <a:lstStyle>
            <a:lvl1pPr defTabSz="914400">
              <a:lnSpc>
                <a:spcPts val="9200"/>
              </a:lnSpc>
              <a:tabLst>
                <a:tab pos="1168400" algn="l"/>
              </a:tabLst>
              <a:defRPr sz="8000">
                <a:solidFill>
                  <a:srgbClr val="F2D2BB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1148" name="Line"/>
          <p:cNvSpPr/>
          <p:nvPr/>
        </p:nvSpPr>
        <p:spPr>
          <a:xfrm flipV="1">
            <a:off x="1828801" y="13017500"/>
            <a:ext cx="812802" cy="4"/>
          </a:xfrm>
          <a:prstGeom prst="line">
            <a:avLst/>
          </a:prstGeom>
          <a:ln w="25400">
            <a:solidFill>
              <a:srgbClr val="F2D2BB"/>
            </a:solidFill>
            <a:miter lim="400000"/>
          </a:ln>
        </p:spPr>
        <p:txBody>
          <a:bodyPr lIns="91438" rIns="91438"/>
          <a:lstStyle/>
          <a:p>
            <a:endParaRPr sz="4800"/>
          </a:p>
        </p:txBody>
      </p:sp>
      <p:pic>
        <p:nvPicPr>
          <p:cNvPr id="1149" name="Trifork_logo_neg_RGB.pdf" descr="Trifork_logo_neg_RGB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44060" y="12903200"/>
            <a:ext cx="1934312" cy="203200"/>
          </a:xfrm>
          <a:prstGeom prst="rect">
            <a:avLst/>
          </a:prstGeom>
          <a:ln w="12700">
            <a:miter lim="400000"/>
          </a:ln>
        </p:spPr>
      </p:pic>
      <p:sp>
        <p:nvSpPr>
          <p:cNvPr id="115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2523" y="12814300"/>
            <a:ext cx="415818" cy="348813"/>
          </a:xfrm>
          <a:prstGeom prst="rect">
            <a:avLst/>
          </a:prstGeom>
        </p:spPr>
        <p:txBody>
          <a:bodyPr lIns="50800" tIns="50800" rIns="50800" bIns="50800" anchor="t"/>
          <a:lstStyle>
            <a:lvl1pPr defTabSz="825500">
              <a:defRPr b="1" spc="160">
                <a:solidFill>
                  <a:schemeClr val="accent5">
                    <a:hueOff val="-2113043"/>
                    <a:satOff val="-100000"/>
                    <a:lumOff val="9019"/>
                    <a:alpha val="40000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0509428"/>
      </p:ext>
    </p:extLst>
  </p:cSld>
  <p:clrMapOvr>
    <a:masterClrMapping/>
  </p:clrMapOvr>
  <p:transition spd="med"/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ark – 2 Columns">
    <p:bg>
      <p:bgPr>
        <a:solidFill>
          <a:srgbClr val="3737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828800" y="1454374"/>
            <a:ext cx="20726400" cy="58052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indent="0" defTabSz="914400">
              <a:lnSpc>
                <a:spcPts val="2400"/>
              </a:lnSpc>
              <a:spcBef>
                <a:spcPts val="0"/>
              </a:spcBef>
              <a:buClrTx/>
              <a:buSzTx/>
              <a:buFontTx/>
              <a:buNone/>
              <a:tabLst>
                <a:tab pos="1168400" algn="l"/>
              </a:tabLst>
              <a:defRPr sz="2000" b="1" cap="all" spc="300">
                <a:solidFill>
                  <a:srgbClr val="F2D2BB"/>
                </a:solidFill>
                <a:latin typeface="+mn-lt"/>
                <a:ea typeface="+mn-ea"/>
                <a:cs typeface="+mn-cs"/>
                <a:sym typeface="Helvetica"/>
              </a:defRPr>
            </a:lvl1pPr>
            <a:lvl2pPr marL="879230" indent="-244230" defTabSz="914400">
              <a:lnSpc>
                <a:spcPts val="2400"/>
              </a:lnSpc>
              <a:spcBef>
                <a:spcPts val="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2000" b="1" cap="all" spc="300">
                <a:solidFill>
                  <a:srgbClr val="F2D2BB"/>
                </a:solidFill>
                <a:latin typeface="+mn-lt"/>
                <a:ea typeface="+mn-ea"/>
                <a:cs typeface="+mn-cs"/>
                <a:sym typeface="Helvetica"/>
              </a:defRPr>
            </a:lvl2pPr>
            <a:lvl3pPr marL="1514230" indent="-244230" defTabSz="914400">
              <a:lnSpc>
                <a:spcPts val="2400"/>
              </a:lnSpc>
              <a:spcBef>
                <a:spcPts val="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2000" b="1" cap="all" spc="300">
                <a:solidFill>
                  <a:srgbClr val="F2D2BB"/>
                </a:solidFill>
                <a:latin typeface="+mn-lt"/>
                <a:ea typeface="+mn-ea"/>
                <a:cs typeface="+mn-cs"/>
                <a:sym typeface="Helvetica"/>
              </a:defRPr>
            </a:lvl3pPr>
            <a:lvl4pPr marL="2149230" indent="-244230" defTabSz="914400">
              <a:lnSpc>
                <a:spcPts val="2400"/>
              </a:lnSpc>
              <a:spcBef>
                <a:spcPts val="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2000" b="1" cap="all" spc="300">
                <a:solidFill>
                  <a:srgbClr val="F2D2BB"/>
                </a:solidFill>
                <a:latin typeface="+mn-lt"/>
                <a:ea typeface="+mn-ea"/>
                <a:cs typeface="+mn-cs"/>
                <a:sym typeface="Helvetica"/>
              </a:defRPr>
            </a:lvl4pPr>
            <a:lvl5pPr marL="2784230" indent="-244230" defTabSz="914400">
              <a:lnSpc>
                <a:spcPts val="2400"/>
              </a:lnSpc>
              <a:spcBef>
                <a:spcPts val="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2000" b="1" cap="all" spc="300">
                <a:solidFill>
                  <a:srgbClr val="F2D2BB"/>
                </a:solidFill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Label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58" name="Body Level One…"/>
          <p:cNvSpPr txBox="1">
            <a:spLocks noGrp="1"/>
          </p:cNvSpPr>
          <p:nvPr>
            <p:ph type="body" idx="21"/>
          </p:nvPr>
        </p:nvSpPr>
        <p:spPr>
          <a:xfrm>
            <a:off x="1828800" y="3949699"/>
            <a:ext cx="20726400" cy="7934442"/>
          </a:xfrm>
          <a:prstGeom prst="rect">
            <a:avLst/>
          </a:prstGeom>
        </p:spPr>
        <p:txBody>
          <a:bodyPr lIns="50800" tIns="50800" rIns="50800" bIns="50800" numCol="2" spcCol="918903"/>
          <a:lstStyle>
            <a:lvl1pPr marL="0" indent="0" defTabSz="914400">
              <a:lnSpc>
                <a:spcPts val="4800"/>
              </a:lnSpc>
              <a:spcBef>
                <a:spcPts val="1600"/>
              </a:spcBef>
              <a:buClrTx/>
              <a:buSzTx/>
              <a:buFontTx/>
              <a:buNone/>
              <a:tabLst>
                <a:tab pos="1168400" algn="l"/>
              </a:tabLst>
              <a:defRPr>
                <a:solidFill>
                  <a:schemeClr val="accent5">
                    <a:hueOff val="-2113043"/>
                    <a:satOff val="-100000"/>
                    <a:lumOff val="9019"/>
                    <a:alpha val="80000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indent="0" defTabSz="457200">
              <a:lnSpc>
                <a:spcPts val="2400"/>
              </a:lnSpc>
              <a:spcBef>
                <a:spcPts val="800"/>
              </a:spcBef>
              <a:buClrTx/>
              <a:buSzTx/>
              <a:buFontTx/>
              <a:buNone/>
              <a:tabLst>
                <a:tab pos="584200" algn="l"/>
              </a:tabLst>
              <a:defRPr>
                <a:solidFill>
                  <a:schemeClr val="accent5">
                    <a:hueOff val="-2113043"/>
                    <a:satOff val="-100000"/>
                    <a:lumOff val="9019"/>
                    <a:alpha val="80000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159" name="Title Text"/>
          <p:cNvSpPr txBox="1">
            <a:spLocks noGrp="1"/>
          </p:cNvSpPr>
          <p:nvPr>
            <p:ph type="title"/>
          </p:nvPr>
        </p:nvSpPr>
        <p:spPr>
          <a:xfrm>
            <a:off x="1828800" y="2205155"/>
            <a:ext cx="20726400" cy="1838090"/>
          </a:xfrm>
          <a:prstGeom prst="rect">
            <a:avLst/>
          </a:prstGeom>
        </p:spPr>
        <p:txBody>
          <a:bodyPr lIns="50800" tIns="50800" rIns="50800" bIns="50800" anchor="t"/>
          <a:lstStyle>
            <a:lvl1pPr defTabSz="914400">
              <a:lnSpc>
                <a:spcPts val="9200"/>
              </a:lnSpc>
              <a:tabLst>
                <a:tab pos="1168400" algn="l"/>
              </a:tabLst>
              <a:defRPr sz="8000">
                <a:solidFill>
                  <a:srgbClr val="F2D2BB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1160" name="Line"/>
          <p:cNvSpPr/>
          <p:nvPr/>
        </p:nvSpPr>
        <p:spPr>
          <a:xfrm flipV="1">
            <a:off x="1828801" y="13017500"/>
            <a:ext cx="812802" cy="4"/>
          </a:xfrm>
          <a:prstGeom prst="line">
            <a:avLst/>
          </a:prstGeom>
          <a:ln w="25400">
            <a:solidFill>
              <a:srgbClr val="F2D2BB"/>
            </a:solidFill>
            <a:miter lim="400000"/>
          </a:ln>
        </p:spPr>
        <p:txBody>
          <a:bodyPr lIns="91438" rIns="91438"/>
          <a:lstStyle/>
          <a:p>
            <a:endParaRPr sz="4800"/>
          </a:p>
        </p:txBody>
      </p:sp>
      <p:pic>
        <p:nvPicPr>
          <p:cNvPr id="1161" name="Trifork_logo_neg_RGB.pdf" descr="Trifork_logo_neg_RGB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44060" y="12903200"/>
            <a:ext cx="1934312" cy="203200"/>
          </a:xfrm>
          <a:prstGeom prst="rect">
            <a:avLst/>
          </a:prstGeom>
          <a:ln w="12700">
            <a:miter lim="400000"/>
          </a:ln>
        </p:spPr>
      </p:pic>
      <p:sp>
        <p:nvSpPr>
          <p:cNvPr id="116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2523" y="12814300"/>
            <a:ext cx="415818" cy="348813"/>
          </a:xfrm>
          <a:prstGeom prst="rect">
            <a:avLst/>
          </a:prstGeom>
        </p:spPr>
        <p:txBody>
          <a:bodyPr lIns="50800" tIns="50800" rIns="50800" bIns="50800" anchor="t"/>
          <a:lstStyle>
            <a:lvl1pPr defTabSz="825500">
              <a:defRPr b="1" spc="160">
                <a:solidFill>
                  <a:schemeClr val="accent5">
                    <a:hueOff val="-2113043"/>
                    <a:satOff val="-100000"/>
                    <a:lumOff val="9019"/>
                    <a:alpha val="40000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0714830"/>
      </p:ext>
    </p:extLst>
  </p:cSld>
  <p:clrMapOvr>
    <a:masterClrMapping/>
  </p:clrMapOvr>
  <p:transition spd="med"/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ark – 3 Columns">
    <p:bg>
      <p:bgPr>
        <a:solidFill>
          <a:srgbClr val="3737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828800" y="1454374"/>
            <a:ext cx="20726400" cy="58052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indent="0" defTabSz="914400">
              <a:lnSpc>
                <a:spcPts val="2400"/>
              </a:lnSpc>
              <a:spcBef>
                <a:spcPts val="0"/>
              </a:spcBef>
              <a:buClrTx/>
              <a:buSzTx/>
              <a:buFontTx/>
              <a:buNone/>
              <a:tabLst>
                <a:tab pos="1168400" algn="l"/>
              </a:tabLst>
              <a:defRPr sz="2000" b="1" cap="all" spc="300">
                <a:solidFill>
                  <a:srgbClr val="F2D2BB"/>
                </a:solidFill>
                <a:latin typeface="+mn-lt"/>
                <a:ea typeface="+mn-ea"/>
                <a:cs typeface="+mn-cs"/>
                <a:sym typeface="Helvetica"/>
              </a:defRPr>
            </a:lvl1pPr>
            <a:lvl2pPr marL="879230" indent="-244230" defTabSz="914400">
              <a:lnSpc>
                <a:spcPts val="2400"/>
              </a:lnSpc>
              <a:spcBef>
                <a:spcPts val="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2000" b="1" cap="all" spc="300">
                <a:solidFill>
                  <a:srgbClr val="F2D2BB"/>
                </a:solidFill>
                <a:latin typeface="+mn-lt"/>
                <a:ea typeface="+mn-ea"/>
                <a:cs typeface="+mn-cs"/>
                <a:sym typeface="Helvetica"/>
              </a:defRPr>
            </a:lvl2pPr>
            <a:lvl3pPr marL="1514230" indent="-244230" defTabSz="914400">
              <a:lnSpc>
                <a:spcPts val="2400"/>
              </a:lnSpc>
              <a:spcBef>
                <a:spcPts val="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2000" b="1" cap="all" spc="300">
                <a:solidFill>
                  <a:srgbClr val="F2D2BB"/>
                </a:solidFill>
                <a:latin typeface="+mn-lt"/>
                <a:ea typeface="+mn-ea"/>
                <a:cs typeface="+mn-cs"/>
                <a:sym typeface="Helvetica"/>
              </a:defRPr>
            </a:lvl3pPr>
            <a:lvl4pPr marL="2149230" indent="-244230" defTabSz="914400">
              <a:lnSpc>
                <a:spcPts val="2400"/>
              </a:lnSpc>
              <a:spcBef>
                <a:spcPts val="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2000" b="1" cap="all" spc="300">
                <a:solidFill>
                  <a:srgbClr val="F2D2BB"/>
                </a:solidFill>
                <a:latin typeface="+mn-lt"/>
                <a:ea typeface="+mn-ea"/>
                <a:cs typeface="+mn-cs"/>
                <a:sym typeface="Helvetica"/>
              </a:defRPr>
            </a:lvl4pPr>
            <a:lvl5pPr marL="2784230" indent="-244230" defTabSz="914400">
              <a:lnSpc>
                <a:spcPts val="2400"/>
              </a:lnSpc>
              <a:spcBef>
                <a:spcPts val="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2000" b="1" cap="all" spc="300">
                <a:solidFill>
                  <a:srgbClr val="F2D2BB"/>
                </a:solidFill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Label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0" name="Body Level One…"/>
          <p:cNvSpPr txBox="1">
            <a:spLocks noGrp="1"/>
          </p:cNvSpPr>
          <p:nvPr>
            <p:ph type="body" idx="21"/>
          </p:nvPr>
        </p:nvSpPr>
        <p:spPr>
          <a:xfrm>
            <a:off x="1828800" y="3949699"/>
            <a:ext cx="20726400" cy="7934442"/>
          </a:xfrm>
          <a:prstGeom prst="rect">
            <a:avLst/>
          </a:prstGeom>
        </p:spPr>
        <p:txBody>
          <a:bodyPr lIns="50800" tIns="50800" rIns="50800" bIns="50800" numCol="3" spcCol="459451"/>
          <a:lstStyle>
            <a:lvl1pPr marL="0" indent="0" defTabSz="914400">
              <a:lnSpc>
                <a:spcPts val="4800"/>
              </a:lnSpc>
              <a:spcBef>
                <a:spcPts val="1600"/>
              </a:spcBef>
              <a:buClrTx/>
              <a:buSzTx/>
              <a:buFontTx/>
              <a:buNone/>
              <a:tabLst>
                <a:tab pos="1168400" algn="l"/>
              </a:tabLst>
              <a:defRPr>
                <a:solidFill>
                  <a:schemeClr val="accent5">
                    <a:hueOff val="-2113043"/>
                    <a:satOff val="-100000"/>
                    <a:lumOff val="9019"/>
                    <a:alpha val="80000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indent="0" defTabSz="457200">
              <a:lnSpc>
                <a:spcPts val="2400"/>
              </a:lnSpc>
              <a:spcBef>
                <a:spcPts val="800"/>
              </a:spcBef>
              <a:buClrTx/>
              <a:buSzTx/>
              <a:buFontTx/>
              <a:buNone/>
              <a:tabLst>
                <a:tab pos="584200" algn="l"/>
              </a:tabLst>
              <a:defRPr>
                <a:solidFill>
                  <a:schemeClr val="accent5">
                    <a:hueOff val="-2113043"/>
                    <a:satOff val="-100000"/>
                    <a:lumOff val="9019"/>
                    <a:alpha val="80000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171" name="Title Text"/>
          <p:cNvSpPr txBox="1">
            <a:spLocks noGrp="1"/>
          </p:cNvSpPr>
          <p:nvPr>
            <p:ph type="title"/>
          </p:nvPr>
        </p:nvSpPr>
        <p:spPr>
          <a:xfrm>
            <a:off x="1828800" y="2205155"/>
            <a:ext cx="20726400" cy="1838090"/>
          </a:xfrm>
          <a:prstGeom prst="rect">
            <a:avLst/>
          </a:prstGeom>
        </p:spPr>
        <p:txBody>
          <a:bodyPr lIns="50800" tIns="50800" rIns="50800" bIns="50800" anchor="t"/>
          <a:lstStyle>
            <a:lvl1pPr defTabSz="914400">
              <a:lnSpc>
                <a:spcPts val="9200"/>
              </a:lnSpc>
              <a:tabLst>
                <a:tab pos="1168400" algn="l"/>
              </a:tabLst>
              <a:defRPr sz="8000">
                <a:solidFill>
                  <a:srgbClr val="F2D2BB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1172" name="Line"/>
          <p:cNvSpPr/>
          <p:nvPr/>
        </p:nvSpPr>
        <p:spPr>
          <a:xfrm flipV="1">
            <a:off x="1828801" y="13017500"/>
            <a:ext cx="812802" cy="4"/>
          </a:xfrm>
          <a:prstGeom prst="line">
            <a:avLst/>
          </a:prstGeom>
          <a:ln w="25400">
            <a:solidFill>
              <a:srgbClr val="F2D2BB"/>
            </a:solidFill>
            <a:miter lim="400000"/>
          </a:ln>
        </p:spPr>
        <p:txBody>
          <a:bodyPr lIns="91438" rIns="91438"/>
          <a:lstStyle/>
          <a:p>
            <a:endParaRPr sz="4800"/>
          </a:p>
        </p:txBody>
      </p:sp>
      <p:pic>
        <p:nvPicPr>
          <p:cNvPr id="1173" name="Trifork_logo_neg_RGB.pdf" descr="Trifork_logo_neg_RGB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44060" y="12903200"/>
            <a:ext cx="1934312" cy="203200"/>
          </a:xfrm>
          <a:prstGeom prst="rect">
            <a:avLst/>
          </a:prstGeom>
          <a:ln w="12700">
            <a:miter lim="400000"/>
          </a:ln>
        </p:spPr>
      </p:pic>
      <p:sp>
        <p:nvSpPr>
          <p:cNvPr id="117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2523" y="12814300"/>
            <a:ext cx="415818" cy="348813"/>
          </a:xfrm>
          <a:prstGeom prst="rect">
            <a:avLst/>
          </a:prstGeom>
        </p:spPr>
        <p:txBody>
          <a:bodyPr lIns="50800" tIns="50800" rIns="50800" bIns="50800" anchor="t"/>
          <a:lstStyle>
            <a:lvl1pPr defTabSz="825500">
              <a:defRPr b="1" spc="160">
                <a:solidFill>
                  <a:schemeClr val="accent5">
                    <a:hueOff val="-2113043"/>
                    <a:satOff val="-100000"/>
                    <a:lumOff val="9019"/>
                    <a:alpha val="40000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7482739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Image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743DD-1C7E-BF98-9FB0-98732D9421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28800" y="2210400"/>
            <a:ext cx="12600000" cy="1828800"/>
          </a:xfrm>
        </p:spPr>
        <p:txBody>
          <a:bodyPr lIns="0" tIns="0" rIns="0" bIns="0" anchor="t">
            <a:normAutofit/>
          </a:bodyPr>
          <a:lstStyle/>
          <a:p>
            <a:r>
              <a:rPr lang="en-GB" dirty="0"/>
              <a:t>Title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5CAC3E-D273-8D7A-6998-BA7247B5E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15C3A-03EB-F44E-AF21-A5C71E373AA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59FD29E-3DD9-BA5B-2F7D-87A87A00F3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15200" y="892800"/>
            <a:ext cx="11275200" cy="4320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ts val="2400"/>
              </a:lnSpc>
              <a:buNone/>
              <a:defRPr sz="2000" b="1" i="0" spc="30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2421602-E917-A82E-A456-B145976D5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7600" y="3952803"/>
            <a:ext cx="12600000" cy="698399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3A77A74-5B60-35F0-29F1-5435BA5EFBE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6255205" y="0"/>
            <a:ext cx="8128798" cy="13716000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C7F7E27-5A6C-5A3E-585E-6896577BDD3B}"/>
              </a:ext>
            </a:extLst>
          </p:cNvPr>
          <p:cNvSpPr/>
          <p:nvPr userDrawn="1"/>
        </p:nvSpPr>
        <p:spPr>
          <a:xfrm>
            <a:off x="16255202" y="0"/>
            <a:ext cx="1627200" cy="13716000"/>
          </a:xfrm>
          <a:prstGeom prst="rect">
            <a:avLst/>
          </a:prstGeom>
          <a:gradFill>
            <a:gsLst>
              <a:gs pos="0">
                <a:schemeClr val="tx1">
                  <a:alpha val="30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20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526653E-4726-97A6-5B77-2B7E6EE67A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1996000" y="12700800"/>
            <a:ext cx="1495200" cy="1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906953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ark – Only Title">
    <p:bg>
      <p:bgPr>
        <a:solidFill>
          <a:srgbClr val="3737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1" name="Title Text"/>
          <p:cNvSpPr txBox="1">
            <a:spLocks noGrp="1"/>
          </p:cNvSpPr>
          <p:nvPr>
            <p:ph type="title"/>
          </p:nvPr>
        </p:nvSpPr>
        <p:spPr>
          <a:xfrm>
            <a:off x="1828800" y="1443156"/>
            <a:ext cx="20726400" cy="1838088"/>
          </a:xfrm>
          <a:prstGeom prst="rect">
            <a:avLst/>
          </a:prstGeom>
        </p:spPr>
        <p:txBody>
          <a:bodyPr lIns="50800" tIns="50800" rIns="50800" bIns="50800" anchor="t"/>
          <a:lstStyle>
            <a:lvl1pPr defTabSz="914400">
              <a:lnSpc>
                <a:spcPts val="9200"/>
              </a:lnSpc>
              <a:tabLst>
                <a:tab pos="1168400" algn="l"/>
              </a:tabLst>
              <a:defRPr sz="8000">
                <a:solidFill>
                  <a:srgbClr val="F2D2BB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1182" name="Line"/>
          <p:cNvSpPr/>
          <p:nvPr/>
        </p:nvSpPr>
        <p:spPr>
          <a:xfrm flipV="1">
            <a:off x="1828801" y="13017500"/>
            <a:ext cx="812802" cy="4"/>
          </a:xfrm>
          <a:prstGeom prst="line">
            <a:avLst/>
          </a:prstGeom>
          <a:ln w="25400">
            <a:solidFill>
              <a:srgbClr val="F2D2BB"/>
            </a:solidFill>
            <a:miter lim="400000"/>
          </a:ln>
        </p:spPr>
        <p:txBody>
          <a:bodyPr lIns="91438" rIns="91438"/>
          <a:lstStyle/>
          <a:p>
            <a:endParaRPr sz="4800"/>
          </a:p>
        </p:txBody>
      </p:sp>
      <p:pic>
        <p:nvPicPr>
          <p:cNvPr id="1183" name="Trifork_logo_neg_RGB.pdf" descr="Trifork_logo_neg_RGB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44060" y="12903200"/>
            <a:ext cx="1934312" cy="203200"/>
          </a:xfrm>
          <a:prstGeom prst="rect">
            <a:avLst/>
          </a:prstGeom>
          <a:ln w="12700">
            <a:miter lim="400000"/>
          </a:ln>
        </p:spPr>
      </p:pic>
      <p:sp>
        <p:nvSpPr>
          <p:cNvPr id="118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2523" y="12814300"/>
            <a:ext cx="415818" cy="348813"/>
          </a:xfrm>
          <a:prstGeom prst="rect">
            <a:avLst/>
          </a:prstGeom>
        </p:spPr>
        <p:txBody>
          <a:bodyPr lIns="50800" tIns="50800" rIns="50800" bIns="50800" anchor="t"/>
          <a:lstStyle>
            <a:lvl1pPr defTabSz="825500">
              <a:defRPr b="1" spc="160">
                <a:solidFill>
                  <a:schemeClr val="accent5">
                    <a:hueOff val="-2113043"/>
                    <a:satOff val="-100000"/>
                    <a:lumOff val="9019"/>
                    <a:alpha val="40000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3311884"/>
      </p:ext>
    </p:extLst>
  </p:cSld>
  <p:clrMapOvr>
    <a:masterClrMapping/>
  </p:clrMapOvr>
  <p:transition spd="med"/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ark – 1 Column w/o Label">
    <p:bg>
      <p:bgPr>
        <a:solidFill>
          <a:srgbClr val="3737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Body Level One…"/>
          <p:cNvSpPr txBox="1">
            <a:spLocks noGrp="1"/>
          </p:cNvSpPr>
          <p:nvPr>
            <p:ph type="body" idx="1"/>
          </p:nvPr>
        </p:nvSpPr>
        <p:spPr>
          <a:xfrm>
            <a:off x="1828800" y="3187700"/>
            <a:ext cx="20726400" cy="7934440"/>
          </a:xfrm>
          <a:prstGeom prst="rect">
            <a:avLst/>
          </a:prstGeom>
        </p:spPr>
        <p:txBody>
          <a:bodyPr lIns="50800" tIns="50800" rIns="50800" bIns="50800"/>
          <a:lstStyle>
            <a:lvl1pPr marL="0" indent="0" defTabSz="914400">
              <a:lnSpc>
                <a:spcPts val="4800"/>
              </a:lnSpc>
              <a:spcBef>
                <a:spcPts val="1600"/>
              </a:spcBef>
              <a:buClrTx/>
              <a:buSzTx/>
              <a:buFontTx/>
              <a:buNone/>
              <a:tabLst>
                <a:tab pos="1168400" algn="l"/>
              </a:tabLst>
              <a:defRPr>
                <a:solidFill>
                  <a:schemeClr val="accent5">
                    <a:hueOff val="-2113043"/>
                    <a:satOff val="-100000"/>
                    <a:lumOff val="9019"/>
                    <a:alpha val="80000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  <a:lvl2pPr marL="0" indent="0" defTabSz="914400">
              <a:lnSpc>
                <a:spcPts val="4800"/>
              </a:lnSpc>
              <a:spcBef>
                <a:spcPts val="1600"/>
              </a:spcBef>
              <a:buClrTx/>
              <a:buSzTx/>
              <a:buFontTx/>
              <a:buNone/>
              <a:tabLst>
                <a:tab pos="1168400" algn="l"/>
              </a:tabLst>
              <a:defRPr>
                <a:solidFill>
                  <a:schemeClr val="accent5">
                    <a:hueOff val="-2113043"/>
                    <a:satOff val="-100000"/>
                    <a:lumOff val="9019"/>
                    <a:alpha val="80000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2pPr>
            <a:lvl3pPr marL="0" indent="0" defTabSz="914400">
              <a:lnSpc>
                <a:spcPts val="4800"/>
              </a:lnSpc>
              <a:spcBef>
                <a:spcPts val="1600"/>
              </a:spcBef>
              <a:buClrTx/>
              <a:buSzTx/>
              <a:buFontTx/>
              <a:buNone/>
              <a:tabLst>
                <a:tab pos="1168400" algn="l"/>
              </a:tabLst>
              <a:defRPr>
                <a:solidFill>
                  <a:schemeClr val="accent5">
                    <a:hueOff val="-2113043"/>
                    <a:satOff val="-100000"/>
                    <a:lumOff val="9019"/>
                    <a:alpha val="80000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3pPr>
            <a:lvl4pPr marL="0" indent="0" defTabSz="914400">
              <a:lnSpc>
                <a:spcPts val="4800"/>
              </a:lnSpc>
              <a:spcBef>
                <a:spcPts val="1600"/>
              </a:spcBef>
              <a:buClrTx/>
              <a:buSzTx/>
              <a:buFontTx/>
              <a:buNone/>
              <a:tabLst>
                <a:tab pos="1168400" algn="l"/>
              </a:tabLst>
              <a:defRPr>
                <a:solidFill>
                  <a:schemeClr val="accent5">
                    <a:hueOff val="-2113043"/>
                    <a:satOff val="-100000"/>
                    <a:lumOff val="9019"/>
                    <a:alpha val="80000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4pPr>
            <a:lvl5pPr marL="0" indent="0" defTabSz="914400">
              <a:lnSpc>
                <a:spcPts val="4800"/>
              </a:lnSpc>
              <a:spcBef>
                <a:spcPts val="1600"/>
              </a:spcBef>
              <a:buClrTx/>
              <a:buSzTx/>
              <a:buFontTx/>
              <a:buNone/>
              <a:tabLst>
                <a:tab pos="1168400" algn="l"/>
              </a:tabLst>
              <a:defRPr>
                <a:solidFill>
                  <a:schemeClr val="accent5">
                    <a:hueOff val="-2113043"/>
                    <a:satOff val="-100000"/>
                    <a:lumOff val="9019"/>
                    <a:alpha val="80000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2" name="Title Text"/>
          <p:cNvSpPr txBox="1">
            <a:spLocks noGrp="1"/>
          </p:cNvSpPr>
          <p:nvPr>
            <p:ph type="title"/>
          </p:nvPr>
        </p:nvSpPr>
        <p:spPr>
          <a:xfrm>
            <a:off x="1828800" y="1443156"/>
            <a:ext cx="20726400" cy="1838088"/>
          </a:xfrm>
          <a:prstGeom prst="rect">
            <a:avLst/>
          </a:prstGeom>
        </p:spPr>
        <p:txBody>
          <a:bodyPr lIns="50800" tIns="50800" rIns="50800" bIns="50800" anchor="t"/>
          <a:lstStyle>
            <a:lvl1pPr defTabSz="914400">
              <a:lnSpc>
                <a:spcPts val="9200"/>
              </a:lnSpc>
              <a:tabLst>
                <a:tab pos="1168400" algn="l"/>
              </a:tabLst>
              <a:defRPr sz="8000">
                <a:solidFill>
                  <a:srgbClr val="F2D2BB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1193" name="Line"/>
          <p:cNvSpPr/>
          <p:nvPr/>
        </p:nvSpPr>
        <p:spPr>
          <a:xfrm flipV="1">
            <a:off x="1828801" y="13017500"/>
            <a:ext cx="812802" cy="4"/>
          </a:xfrm>
          <a:prstGeom prst="line">
            <a:avLst/>
          </a:prstGeom>
          <a:ln w="25400">
            <a:solidFill>
              <a:srgbClr val="F2D2BB"/>
            </a:solidFill>
            <a:miter lim="400000"/>
          </a:ln>
        </p:spPr>
        <p:txBody>
          <a:bodyPr lIns="91438" rIns="91438"/>
          <a:lstStyle/>
          <a:p>
            <a:endParaRPr sz="4800"/>
          </a:p>
        </p:txBody>
      </p:sp>
      <p:pic>
        <p:nvPicPr>
          <p:cNvPr id="1194" name="Trifork_logo_neg_RGB.pdf" descr="Trifork_logo_neg_RGB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44060" y="12903200"/>
            <a:ext cx="1934312" cy="203200"/>
          </a:xfrm>
          <a:prstGeom prst="rect">
            <a:avLst/>
          </a:prstGeom>
          <a:ln w="12700">
            <a:miter lim="400000"/>
          </a:ln>
        </p:spPr>
      </p:pic>
      <p:sp>
        <p:nvSpPr>
          <p:cNvPr id="119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2523" y="12814300"/>
            <a:ext cx="415818" cy="348813"/>
          </a:xfrm>
          <a:prstGeom prst="rect">
            <a:avLst/>
          </a:prstGeom>
        </p:spPr>
        <p:txBody>
          <a:bodyPr lIns="50800" tIns="50800" rIns="50800" bIns="50800" anchor="t"/>
          <a:lstStyle>
            <a:lvl1pPr defTabSz="825500">
              <a:defRPr b="1" spc="160">
                <a:solidFill>
                  <a:schemeClr val="accent5">
                    <a:hueOff val="-2113043"/>
                    <a:satOff val="-100000"/>
                    <a:lumOff val="9019"/>
                    <a:alpha val="40000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3379360"/>
      </p:ext>
    </p:extLst>
  </p:cSld>
  <p:clrMapOvr>
    <a:masterClrMapping/>
  </p:clrMapOvr>
  <p:transition spd="med"/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ark Image – Right">
    <p:bg>
      <p:bgPr>
        <a:solidFill>
          <a:srgbClr val="3737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828800" y="1460500"/>
            <a:ext cx="11455404" cy="58420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indent="0" defTabSz="914400">
              <a:lnSpc>
                <a:spcPts val="2400"/>
              </a:lnSpc>
              <a:spcBef>
                <a:spcPts val="0"/>
              </a:spcBef>
              <a:buClrTx/>
              <a:buSzTx/>
              <a:buFontTx/>
              <a:buNone/>
              <a:tabLst>
                <a:tab pos="1168400" algn="l"/>
              </a:tabLst>
              <a:defRPr sz="2000" b="1" cap="all" spc="300">
                <a:solidFill>
                  <a:srgbClr val="F2D2BB"/>
                </a:solidFill>
                <a:latin typeface="+mn-lt"/>
                <a:ea typeface="+mn-ea"/>
                <a:cs typeface="+mn-cs"/>
                <a:sym typeface="Helvetica"/>
              </a:defRPr>
            </a:lvl1pPr>
            <a:lvl2pPr marL="879230" indent="-244230" defTabSz="914400">
              <a:lnSpc>
                <a:spcPts val="2400"/>
              </a:lnSpc>
              <a:spcBef>
                <a:spcPts val="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2000" b="1" cap="all" spc="300">
                <a:solidFill>
                  <a:srgbClr val="F2D2BB"/>
                </a:solidFill>
                <a:latin typeface="+mn-lt"/>
                <a:ea typeface="+mn-ea"/>
                <a:cs typeface="+mn-cs"/>
                <a:sym typeface="Helvetica"/>
              </a:defRPr>
            </a:lvl2pPr>
            <a:lvl3pPr marL="1514230" indent="-244230" defTabSz="914400">
              <a:lnSpc>
                <a:spcPts val="2400"/>
              </a:lnSpc>
              <a:spcBef>
                <a:spcPts val="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2000" b="1" cap="all" spc="300">
                <a:solidFill>
                  <a:srgbClr val="F2D2BB"/>
                </a:solidFill>
                <a:latin typeface="+mn-lt"/>
                <a:ea typeface="+mn-ea"/>
                <a:cs typeface="+mn-cs"/>
                <a:sym typeface="Helvetica"/>
              </a:defRPr>
            </a:lvl3pPr>
            <a:lvl4pPr marL="2149230" indent="-244230" defTabSz="914400">
              <a:lnSpc>
                <a:spcPts val="2400"/>
              </a:lnSpc>
              <a:spcBef>
                <a:spcPts val="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2000" b="1" cap="all" spc="300">
                <a:solidFill>
                  <a:srgbClr val="F2D2BB"/>
                </a:solidFill>
                <a:latin typeface="+mn-lt"/>
                <a:ea typeface="+mn-ea"/>
                <a:cs typeface="+mn-cs"/>
                <a:sym typeface="Helvetica"/>
              </a:defRPr>
            </a:lvl4pPr>
            <a:lvl5pPr marL="2784230" indent="-244230" defTabSz="914400">
              <a:lnSpc>
                <a:spcPts val="2400"/>
              </a:lnSpc>
              <a:spcBef>
                <a:spcPts val="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2000" b="1" cap="all" spc="300">
                <a:solidFill>
                  <a:srgbClr val="F2D2BB"/>
                </a:solidFill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Label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03" name="Line"/>
          <p:cNvSpPr/>
          <p:nvPr/>
        </p:nvSpPr>
        <p:spPr>
          <a:xfrm flipV="1">
            <a:off x="1828801" y="13017500"/>
            <a:ext cx="812802" cy="4"/>
          </a:xfrm>
          <a:prstGeom prst="line">
            <a:avLst/>
          </a:prstGeom>
          <a:ln w="25400">
            <a:solidFill>
              <a:srgbClr val="F2D2BB"/>
            </a:solidFill>
            <a:miter lim="400000"/>
          </a:ln>
        </p:spPr>
        <p:txBody>
          <a:bodyPr lIns="91438" rIns="91438"/>
          <a:lstStyle/>
          <a:p>
            <a:endParaRPr sz="4800"/>
          </a:p>
        </p:txBody>
      </p:sp>
      <p:sp>
        <p:nvSpPr>
          <p:cNvPr id="1204" name="Title Text"/>
          <p:cNvSpPr txBox="1">
            <a:spLocks noGrp="1"/>
          </p:cNvSpPr>
          <p:nvPr>
            <p:ph type="title"/>
          </p:nvPr>
        </p:nvSpPr>
        <p:spPr>
          <a:xfrm>
            <a:off x="1828800" y="2209800"/>
            <a:ext cx="11455400" cy="1841500"/>
          </a:xfrm>
          <a:prstGeom prst="rect">
            <a:avLst/>
          </a:prstGeom>
        </p:spPr>
        <p:txBody>
          <a:bodyPr lIns="50800" tIns="50800" rIns="50800" bIns="50800" anchor="t"/>
          <a:lstStyle>
            <a:lvl1pPr defTabSz="914400">
              <a:lnSpc>
                <a:spcPts val="9200"/>
              </a:lnSpc>
              <a:tabLst>
                <a:tab pos="1168400" algn="l"/>
              </a:tabLst>
              <a:defRPr sz="8000">
                <a:solidFill>
                  <a:srgbClr val="F2D2BB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1205" name="Body Level One…"/>
          <p:cNvSpPr txBox="1">
            <a:spLocks noGrp="1"/>
          </p:cNvSpPr>
          <p:nvPr>
            <p:ph type="body" sz="half" idx="21"/>
          </p:nvPr>
        </p:nvSpPr>
        <p:spPr>
          <a:xfrm>
            <a:off x="1828800" y="3949698"/>
            <a:ext cx="11455400" cy="6987544"/>
          </a:xfrm>
          <a:prstGeom prst="rect">
            <a:avLst/>
          </a:prstGeom>
        </p:spPr>
        <p:txBody>
          <a:bodyPr lIns="50800" tIns="50800" rIns="50800" bIns="50800"/>
          <a:lstStyle>
            <a:lvl1pPr marL="0" indent="0" defTabSz="914400">
              <a:lnSpc>
                <a:spcPts val="4800"/>
              </a:lnSpc>
              <a:spcBef>
                <a:spcPts val="1600"/>
              </a:spcBef>
              <a:buClrTx/>
              <a:buSzTx/>
              <a:buFontTx/>
              <a:buNone/>
              <a:tabLst>
                <a:tab pos="1168400" algn="l"/>
              </a:tabLst>
              <a:defRPr>
                <a:solidFill>
                  <a:schemeClr val="accent5">
                    <a:hueOff val="-2113043"/>
                    <a:satOff val="-100000"/>
                    <a:lumOff val="9019"/>
                    <a:alpha val="80000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indent="0" defTabSz="457200">
              <a:lnSpc>
                <a:spcPts val="2400"/>
              </a:lnSpc>
              <a:spcBef>
                <a:spcPts val="800"/>
              </a:spcBef>
              <a:buClrTx/>
              <a:buSzTx/>
              <a:buFontTx/>
              <a:buNone/>
              <a:tabLst>
                <a:tab pos="584200" algn="l"/>
              </a:tabLst>
              <a:defRPr>
                <a:solidFill>
                  <a:schemeClr val="accent5">
                    <a:hueOff val="-2113043"/>
                    <a:satOff val="-100000"/>
                    <a:lumOff val="9019"/>
                    <a:alpha val="80000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206" name="Rounded Rectangle"/>
          <p:cNvSpPr>
            <a:spLocks noGrp="1"/>
          </p:cNvSpPr>
          <p:nvPr>
            <p:ph type="body" sz="half" idx="22"/>
          </p:nvPr>
        </p:nvSpPr>
        <p:spPr>
          <a:xfrm>
            <a:off x="14622434" y="931834"/>
            <a:ext cx="8829732" cy="11852332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50800" tIns="50800" rIns="50800" bIns="50800" anchor="ctr"/>
          <a:lstStyle>
            <a:lvl1pPr marL="0" indent="0" algn="ctr" defTabSz="914400">
              <a:lnSpc>
                <a:spcPts val="3800"/>
              </a:lnSpc>
              <a:spcBef>
                <a:spcPts val="0"/>
              </a:spcBef>
              <a:buClrTx/>
              <a:buSzTx/>
              <a:buFontTx/>
              <a:buNone/>
              <a:tabLst>
                <a:tab pos="1168400" algn="l"/>
              </a:tabLst>
              <a:defRPr sz="3200">
                <a:solidFill>
                  <a:schemeClr val="accent5">
                    <a:hueOff val="-2113043"/>
                    <a:satOff val="-100000"/>
                    <a:lumOff val="9019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indent="0" algn="ctr" defTabSz="457200">
              <a:lnSpc>
                <a:spcPts val="1900"/>
              </a:lnSpc>
              <a:spcBef>
                <a:spcPts val="0"/>
              </a:spcBef>
              <a:buClrTx/>
              <a:buSzTx/>
              <a:buFontTx/>
              <a:buNone/>
              <a:tabLst>
                <a:tab pos="584200" algn="l"/>
              </a:tabLst>
              <a:defRPr sz="3200">
                <a:solidFill>
                  <a:schemeClr val="accent5">
                    <a:hueOff val="-2113043"/>
                    <a:satOff val="-100000"/>
                    <a:lumOff val="9019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20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2523" y="12814300"/>
            <a:ext cx="415818" cy="348813"/>
          </a:xfrm>
          <a:prstGeom prst="rect">
            <a:avLst/>
          </a:prstGeom>
        </p:spPr>
        <p:txBody>
          <a:bodyPr lIns="50800" tIns="50800" rIns="50800" bIns="50800" anchor="t"/>
          <a:lstStyle>
            <a:lvl1pPr defTabSz="825500">
              <a:defRPr b="1" spc="160">
                <a:solidFill>
                  <a:schemeClr val="accent5">
                    <a:hueOff val="-2113043"/>
                    <a:satOff val="-100000"/>
                    <a:lumOff val="9019"/>
                    <a:alpha val="40000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7352727"/>
      </p:ext>
    </p:extLst>
  </p:cSld>
  <p:clrMapOvr>
    <a:masterClrMapping/>
  </p:clrMapOvr>
  <p:transition spd="med"/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ark Image – Left">
    <p:bg>
      <p:bgPr>
        <a:solidFill>
          <a:srgbClr val="3737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1099800" y="1460496"/>
            <a:ext cx="11455404" cy="584204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indent="0" defTabSz="914400">
              <a:lnSpc>
                <a:spcPts val="2400"/>
              </a:lnSpc>
              <a:spcBef>
                <a:spcPts val="0"/>
              </a:spcBef>
              <a:buClrTx/>
              <a:buSzTx/>
              <a:buFontTx/>
              <a:buNone/>
              <a:tabLst>
                <a:tab pos="1168400" algn="l"/>
              </a:tabLst>
              <a:defRPr sz="2000" b="1" cap="all" spc="300">
                <a:solidFill>
                  <a:srgbClr val="F2D2BB"/>
                </a:solidFill>
                <a:latin typeface="+mn-lt"/>
                <a:ea typeface="+mn-ea"/>
                <a:cs typeface="+mn-cs"/>
                <a:sym typeface="Helvetica"/>
              </a:defRPr>
            </a:lvl1pPr>
            <a:lvl2pPr marL="879230" indent="-244230" defTabSz="914400">
              <a:lnSpc>
                <a:spcPts val="2400"/>
              </a:lnSpc>
              <a:spcBef>
                <a:spcPts val="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2000" b="1" cap="all" spc="300">
                <a:solidFill>
                  <a:srgbClr val="F2D2BB"/>
                </a:solidFill>
                <a:latin typeface="+mn-lt"/>
                <a:ea typeface="+mn-ea"/>
                <a:cs typeface="+mn-cs"/>
                <a:sym typeface="Helvetica"/>
              </a:defRPr>
            </a:lvl2pPr>
            <a:lvl3pPr marL="1514230" indent="-244230" defTabSz="914400">
              <a:lnSpc>
                <a:spcPts val="2400"/>
              </a:lnSpc>
              <a:spcBef>
                <a:spcPts val="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2000" b="1" cap="all" spc="300">
                <a:solidFill>
                  <a:srgbClr val="F2D2BB"/>
                </a:solidFill>
                <a:latin typeface="+mn-lt"/>
                <a:ea typeface="+mn-ea"/>
                <a:cs typeface="+mn-cs"/>
                <a:sym typeface="Helvetica"/>
              </a:defRPr>
            </a:lvl3pPr>
            <a:lvl4pPr marL="2149230" indent="-244230" defTabSz="914400">
              <a:lnSpc>
                <a:spcPts val="2400"/>
              </a:lnSpc>
              <a:spcBef>
                <a:spcPts val="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2000" b="1" cap="all" spc="300">
                <a:solidFill>
                  <a:srgbClr val="F2D2BB"/>
                </a:solidFill>
                <a:latin typeface="+mn-lt"/>
                <a:ea typeface="+mn-ea"/>
                <a:cs typeface="+mn-cs"/>
                <a:sym typeface="Helvetica"/>
              </a:defRPr>
            </a:lvl4pPr>
            <a:lvl5pPr marL="2784230" indent="-244230" defTabSz="914400">
              <a:lnSpc>
                <a:spcPts val="2400"/>
              </a:lnSpc>
              <a:spcBef>
                <a:spcPts val="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2000" b="1" cap="all" spc="300">
                <a:solidFill>
                  <a:srgbClr val="F2D2BB"/>
                </a:solidFill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Label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15" name="Title Text"/>
          <p:cNvSpPr txBox="1">
            <a:spLocks noGrp="1"/>
          </p:cNvSpPr>
          <p:nvPr>
            <p:ph type="title"/>
          </p:nvPr>
        </p:nvSpPr>
        <p:spPr>
          <a:xfrm>
            <a:off x="11099800" y="2209800"/>
            <a:ext cx="11455400" cy="1841500"/>
          </a:xfrm>
          <a:prstGeom prst="rect">
            <a:avLst/>
          </a:prstGeom>
        </p:spPr>
        <p:txBody>
          <a:bodyPr lIns="50800" tIns="50800" rIns="50800" bIns="50800" anchor="t"/>
          <a:lstStyle>
            <a:lvl1pPr defTabSz="914400">
              <a:lnSpc>
                <a:spcPts val="9200"/>
              </a:lnSpc>
              <a:tabLst>
                <a:tab pos="1168400" algn="l"/>
              </a:tabLst>
              <a:defRPr sz="8000">
                <a:solidFill>
                  <a:srgbClr val="F2D2BB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1216" name="Body Level One…"/>
          <p:cNvSpPr txBox="1">
            <a:spLocks noGrp="1"/>
          </p:cNvSpPr>
          <p:nvPr>
            <p:ph type="body" sz="half" idx="21"/>
          </p:nvPr>
        </p:nvSpPr>
        <p:spPr>
          <a:xfrm>
            <a:off x="11099800" y="3949698"/>
            <a:ext cx="11455400" cy="6987544"/>
          </a:xfrm>
          <a:prstGeom prst="rect">
            <a:avLst/>
          </a:prstGeom>
        </p:spPr>
        <p:txBody>
          <a:bodyPr lIns="50800" tIns="50800" rIns="50800" bIns="50800"/>
          <a:lstStyle>
            <a:lvl1pPr marL="0" indent="0" defTabSz="914400">
              <a:lnSpc>
                <a:spcPts val="4800"/>
              </a:lnSpc>
              <a:spcBef>
                <a:spcPts val="1600"/>
              </a:spcBef>
              <a:buClrTx/>
              <a:buSzTx/>
              <a:buFontTx/>
              <a:buNone/>
              <a:tabLst>
                <a:tab pos="1168400" algn="l"/>
              </a:tabLst>
              <a:defRPr>
                <a:solidFill>
                  <a:schemeClr val="accent5">
                    <a:hueOff val="-2113043"/>
                    <a:satOff val="-100000"/>
                    <a:lumOff val="9019"/>
                    <a:alpha val="80000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indent="0" defTabSz="457200">
              <a:lnSpc>
                <a:spcPts val="2400"/>
              </a:lnSpc>
              <a:spcBef>
                <a:spcPts val="800"/>
              </a:spcBef>
              <a:buClrTx/>
              <a:buSzTx/>
              <a:buFontTx/>
              <a:buNone/>
              <a:tabLst>
                <a:tab pos="584200" algn="l"/>
              </a:tabLst>
              <a:defRPr>
                <a:solidFill>
                  <a:schemeClr val="accent5">
                    <a:hueOff val="-2113043"/>
                    <a:satOff val="-100000"/>
                    <a:lumOff val="9019"/>
                    <a:alpha val="80000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pic>
        <p:nvPicPr>
          <p:cNvPr id="1217" name="Trifork_logo_neg_RGB.pdf" descr="Trifork_logo_neg_RGB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44060" y="12903200"/>
            <a:ext cx="1934312" cy="203200"/>
          </a:xfrm>
          <a:prstGeom prst="rect">
            <a:avLst/>
          </a:prstGeom>
          <a:ln w="12700">
            <a:miter lim="400000"/>
          </a:ln>
        </p:spPr>
      </p:pic>
      <p:sp>
        <p:nvSpPr>
          <p:cNvPr id="1218" name="Rounded Rectangle"/>
          <p:cNvSpPr>
            <a:spLocks noGrp="1"/>
          </p:cNvSpPr>
          <p:nvPr>
            <p:ph type="body" sz="half" idx="22"/>
          </p:nvPr>
        </p:nvSpPr>
        <p:spPr>
          <a:xfrm>
            <a:off x="931834" y="931834"/>
            <a:ext cx="8829732" cy="11852332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50800" tIns="50800" rIns="50800" bIns="50800" anchor="ctr"/>
          <a:lstStyle>
            <a:lvl1pPr marL="0" indent="0" algn="ctr" defTabSz="914400">
              <a:lnSpc>
                <a:spcPts val="3800"/>
              </a:lnSpc>
              <a:spcBef>
                <a:spcPts val="0"/>
              </a:spcBef>
              <a:buClrTx/>
              <a:buSzTx/>
              <a:buFontTx/>
              <a:buNone/>
              <a:tabLst>
                <a:tab pos="1168400" algn="l"/>
              </a:tabLst>
              <a:defRPr sz="3200">
                <a:solidFill>
                  <a:schemeClr val="accent5">
                    <a:hueOff val="-2113043"/>
                    <a:satOff val="-100000"/>
                    <a:lumOff val="9019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indent="0" algn="ctr" defTabSz="457200">
              <a:lnSpc>
                <a:spcPts val="1900"/>
              </a:lnSpc>
              <a:spcBef>
                <a:spcPts val="0"/>
              </a:spcBef>
              <a:buClrTx/>
              <a:buSzTx/>
              <a:buFontTx/>
              <a:buNone/>
              <a:tabLst>
                <a:tab pos="584200" algn="l"/>
              </a:tabLst>
              <a:defRPr sz="3200">
                <a:solidFill>
                  <a:schemeClr val="accent5">
                    <a:hueOff val="-2113043"/>
                    <a:satOff val="-100000"/>
                    <a:lumOff val="9019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2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139523" y="12814300"/>
            <a:ext cx="415818" cy="348813"/>
          </a:xfrm>
          <a:prstGeom prst="rect">
            <a:avLst/>
          </a:prstGeom>
        </p:spPr>
        <p:txBody>
          <a:bodyPr lIns="50800" tIns="50800" rIns="50800" bIns="50800" anchor="t"/>
          <a:lstStyle>
            <a:lvl1pPr defTabSz="825500">
              <a:defRPr b="1" spc="160">
                <a:solidFill>
                  <a:schemeClr val="accent5">
                    <a:hueOff val="-2113043"/>
                    <a:satOff val="-100000"/>
                    <a:lumOff val="9019"/>
                    <a:alpha val="40000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6635532"/>
      </p:ext>
    </p:extLst>
  </p:cSld>
  <p:clrMapOvr>
    <a:masterClrMapping/>
  </p:clrMapOvr>
  <p:transition spd="med"/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ark Headline &amp; Text">
    <p:bg>
      <p:bgPr>
        <a:solidFill>
          <a:srgbClr val="3737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" name="Line"/>
          <p:cNvSpPr/>
          <p:nvPr/>
        </p:nvSpPr>
        <p:spPr>
          <a:xfrm flipV="1">
            <a:off x="1828801" y="13017500"/>
            <a:ext cx="812802" cy="4"/>
          </a:xfrm>
          <a:prstGeom prst="line">
            <a:avLst/>
          </a:prstGeom>
          <a:ln w="25400">
            <a:solidFill>
              <a:srgbClr val="F2D2BB"/>
            </a:solidFill>
            <a:miter lim="400000"/>
          </a:ln>
        </p:spPr>
        <p:txBody>
          <a:bodyPr lIns="91438" rIns="91438"/>
          <a:lstStyle/>
          <a:p>
            <a:endParaRPr sz="4800"/>
          </a:p>
        </p:txBody>
      </p:sp>
      <p:sp>
        <p:nvSpPr>
          <p:cNvPr id="1227" name="Title Text"/>
          <p:cNvSpPr txBox="1">
            <a:spLocks noGrp="1"/>
          </p:cNvSpPr>
          <p:nvPr>
            <p:ph type="title"/>
          </p:nvPr>
        </p:nvSpPr>
        <p:spPr>
          <a:xfrm>
            <a:off x="1828800" y="3688240"/>
            <a:ext cx="9753600" cy="2286004"/>
          </a:xfrm>
          <a:prstGeom prst="rect">
            <a:avLst/>
          </a:prstGeom>
        </p:spPr>
        <p:txBody>
          <a:bodyPr lIns="50800" tIns="50800" rIns="50800" bIns="50800" anchor="t"/>
          <a:lstStyle>
            <a:lvl1pPr defTabSz="914400">
              <a:lnSpc>
                <a:spcPts val="11400"/>
              </a:lnSpc>
              <a:tabLst>
                <a:tab pos="1168400" algn="l"/>
              </a:tabLst>
              <a:defRPr sz="10000">
                <a:solidFill>
                  <a:srgbClr val="F2D2BB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122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2801600" y="4077635"/>
            <a:ext cx="9753600" cy="6987542"/>
          </a:xfrm>
          <a:prstGeom prst="rect">
            <a:avLst/>
          </a:prstGeom>
        </p:spPr>
        <p:txBody>
          <a:bodyPr lIns="50800" tIns="50800" rIns="50800" bIns="50800"/>
          <a:lstStyle>
            <a:lvl1pPr marL="0" indent="0" defTabSz="914400">
              <a:lnSpc>
                <a:spcPts val="6400"/>
              </a:lnSpc>
              <a:spcBef>
                <a:spcPts val="1600"/>
              </a:spcBef>
              <a:buClrTx/>
              <a:buSzTx/>
              <a:buFontTx/>
              <a:buNone/>
              <a:tabLst>
                <a:tab pos="1168400" algn="l"/>
              </a:tabLst>
              <a:defRPr sz="4400">
                <a:solidFill>
                  <a:srgbClr val="F2D2BB"/>
                </a:solidFill>
                <a:latin typeface="+mn-lt"/>
                <a:ea typeface="+mn-ea"/>
                <a:cs typeface="+mn-cs"/>
                <a:sym typeface="Helvetica"/>
              </a:defRPr>
            </a:lvl1pPr>
            <a:lvl2pPr marL="0" indent="0" defTabSz="914400">
              <a:lnSpc>
                <a:spcPts val="6400"/>
              </a:lnSpc>
              <a:spcBef>
                <a:spcPts val="1600"/>
              </a:spcBef>
              <a:buClrTx/>
              <a:buSzTx/>
              <a:buFontTx/>
              <a:buNone/>
              <a:tabLst>
                <a:tab pos="1168400" algn="l"/>
              </a:tabLst>
              <a:defRPr sz="4400">
                <a:solidFill>
                  <a:srgbClr val="F2D2BB"/>
                </a:solidFill>
                <a:latin typeface="+mn-lt"/>
                <a:ea typeface="+mn-ea"/>
                <a:cs typeface="+mn-cs"/>
                <a:sym typeface="Helvetica"/>
              </a:defRPr>
            </a:lvl2pPr>
            <a:lvl3pPr marL="0" indent="0" defTabSz="914400">
              <a:lnSpc>
                <a:spcPts val="6400"/>
              </a:lnSpc>
              <a:spcBef>
                <a:spcPts val="1600"/>
              </a:spcBef>
              <a:buClrTx/>
              <a:buSzTx/>
              <a:buFontTx/>
              <a:buNone/>
              <a:tabLst>
                <a:tab pos="1168400" algn="l"/>
              </a:tabLst>
              <a:defRPr sz="4400">
                <a:solidFill>
                  <a:srgbClr val="F2D2BB"/>
                </a:solidFill>
                <a:latin typeface="+mn-lt"/>
                <a:ea typeface="+mn-ea"/>
                <a:cs typeface="+mn-cs"/>
                <a:sym typeface="Helvetica"/>
              </a:defRPr>
            </a:lvl3pPr>
            <a:lvl4pPr marL="0" indent="0" defTabSz="914400">
              <a:lnSpc>
                <a:spcPts val="6400"/>
              </a:lnSpc>
              <a:spcBef>
                <a:spcPts val="1600"/>
              </a:spcBef>
              <a:buClrTx/>
              <a:buSzTx/>
              <a:buFontTx/>
              <a:buNone/>
              <a:tabLst>
                <a:tab pos="1168400" algn="l"/>
              </a:tabLst>
              <a:defRPr sz="4400">
                <a:solidFill>
                  <a:srgbClr val="F2D2BB"/>
                </a:solidFill>
                <a:latin typeface="+mn-lt"/>
                <a:ea typeface="+mn-ea"/>
                <a:cs typeface="+mn-cs"/>
                <a:sym typeface="Helvetica"/>
              </a:defRPr>
            </a:lvl4pPr>
            <a:lvl5pPr marL="0" indent="0" defTabSz="914400">
              <a:lnSpc>
                <a:spcPts val="6400"/>
              </a:lnSpc>
              <a:spcBef>
                <a:spcPts val="1600"/>
              </a:spcBef>
              <a:buClrTx/>
              <a:buSzTx/>
              <a:buFontTx/>
              <a:buNone/>
              <a:tabLst>
                <a:tab pos="1168400" algn="l"/>
              </a:tabLst>
              <a:defRPr sz="4400">
                <a:solidFill>
                  <a:srgbClr val="F2D2BB"/>
                </a:solidFill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229" name="Trifork_logo_neg_RGB.pdf" descr="Trifork_logo_neg_RGB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44060" y="12903200"/>
            <a:ext cx="1934312" cy="203200"/>
          </a:xfrm>
          <a:prstGeom prst="rect">
            <a:avLst/>
          </a:prstGeom>
          <a:ln w="12700">
            <a:miter lim="400000"/>
          </a:ln>
        </p:spPr>
      </p:pic>
      <p:sp>
        <p:nvSpPr>
          <p:cNvPr id="12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2523" y="12814300"/>
            <a:ext cx="415818" cy="348813"/>
          </a:xfrm>
          <a:prstGeom prst="rect">
            <a:avLst/>
          </a:prstGeom>
        </p:spPr>
        <p:txBody>
          <a:bodyPr lIns="50800" tIns="50800" rIns="50800" bIns="50800" anchor="t"/>
          <a:lstStyle>
            <a:lvl1pPr defTabSz="825500">
              <a:defRPr b="1" spc="160">
                <a:solidFill>
                  <a:schemeClr val="accent5">
                    <a:hueOff val="-2113043"/>
                    <a:satOff val="-100000"/>
                    <a:lumOff val="9019"/>
                    <a:alpha val="40000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3562226"/>
      </p:ext>
    </p:extLst>
  </p:cSld>
  <p:clrMapOvr>
    <a:masterClrMapping/>
  </p:clrMapOvr>
  <p:transition spd="med"/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ark Agenda – Columns">
    <p:bg>
      <p:bgPr>
        <a:solidFill>
          <a:srgbClr val="3737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7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828800" y="1943100"/>
            <a:ext cx="9753600" cy="58052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indent="0" defTabSz="914400">
              <a:lnSpc>
                <a:spcPts val="2400"/>
              </a:lnSpc>
              <a:spcBef>
                <a:spcPts val="0"/>
              </a:spcBef>
              <a:buClrTx/>
              <a:buSzTx/>
              <a:buFontTx/>
              <a:buNone/>
              <a:tabLst>
                <a:tab pos="1168400" algn="l"/>
              </a:tabLst>
              <a:defRPr sz="2000" b="1" cap="all" spc="300">
                <a:solidFill>
                  <a:srgbClr val="F2D2BB"/>
                </a:solidFill>
                <a:latin typeface="+mn-lt"/>
                <a:ea typeface="+mn-ea"/>
                <a:cs typeface="+mn-cs"/>
                <a:sym typeface="Helvetica"/>
              </a:defRPr>
            </a:lvl1pPr>
            <a:lvl2pPr marL="879230" indent="-244230" defTabSz="914400">
              <a:lnSpc>
                <a:spcPts val="2400"/>
              </a:lnSpc>
              <a:spcBef>
                <a:spcPts val="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2000" b="1" cap="all" spc="300">
                <a:solidFill>
                  <a:srgbClr val="F2D2BB"/>
                </a:solidFill>
                <a:latin typeface="+mn-lt"/>
                <a:ea typeface="+mn-ea"/>
                <a:cs typeface="+mn-cs"/>
                <a:sym typeface="Helvetica"/>
              </a:defRPr>
            </a:lvl2pPr>
            <a:lvl3pPr marL="1514230" indent="-244230" defTabSz="914400">
              <a:lnSpc>
                <a:spcPts val="2400"/>
              </a:lnSpc>
              <a:spcBef>
                <a:spcPts val="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2000" b="1" cap="all" spc="300">
                <a:solidFill>
                  <a:srgbClr val="F2D2BB"/>
                </a:solidFill>
                <a:latin typeface="+mn-lt"/>
                <a:ea typeface="+mn-ea"/>
                <a:cs typeface="+mn-cs"/>
                <a:sym typeface="Helvetica"/>
              </a:defRPr>
            </a:lvl3pPr>
            <a:lvl4pPr marL="2149230" indent="-244230" defTabSz="914400">
              <a:lnSpc>
                <a:spcPts val="2400"/>
              </a:lnSpc>
              <a:spcBef>
                <a:spcPts val="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2000" b="1" cap="all" spc="300">
                <a:solidFill>
                  <a:srgbClr val="F2D2BB"/>
                </a:solidFill>
                <a:latin typeface="+mn-lt"/>
                <a:ea typeface="+mn-ea"/>
                <a:cs typeface="+mn-cs"/>
                <a:sym typeface="Helvetica"/>
              </a:defRPr>
            </a:lvl4pPr>
            <a:lvl5pPr marL="2784230" indent="-244230" defTabSz="914400">
              <a:lnSpc>
                <a:spcPts val="2400"/>
              </a:lnSpc>
              <a:spcBef>
                <a:spcPts val="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2000" b="1" cap="all" spc="300">
                <a:solidFill>
                  <a:srgbClr val="F2D2BB"/>
                </a:solidFill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Label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38" name="Title Text"/>
          <p:cNvSpPr txBox="1">
            <a:spLocks noGrp="1"/>
          </p:cNvSpPr>
          <p:nvPr>
            <p:ph type="title"/>
          </p:nvPr>
        </p:nvSpPr>
        <p:spPr>
          <a:xfrm>
            <a:off x="1828800" y="2693883"/>
            <a:ext cx="9753600" cy="4715122"/>
          </a:xfrm>
          <a:prstGeom prst="rect">
            <a:avLst/>
          </a:prstGeom>
        </p:spPr>
        <p:txBody>
          <a:bodyPr lIns="50800" tIns="50800" rIns="50800" bIns="50800" anchor="t"/>
          <a:lstStyle>
            <a:lvl1pPr defTabSz="914400">
              <a:lnSpc>
                <a:spcPts val="9200"/>
              </a:lnSpc>
              <a:tabLst>
                <a:tab pos="1168400" algn="l"/>
              </a:tabLst>
              <a:defRPr sz="8000">
                <a:solidFill>
                  <a:srgbClr val="F2D2BB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1239" name="Line"/>
          <p:cNvSpPr/>
          <p:nvPr/>
        </p:nvSpPr>
        <p:spPr>
          <a:xfrm flipV="1">
            <a:off x="1828801" y="13017500"/>
            <a:ext cx="812802" cy="4"/>
          </a:xfrm>
          <a:prstGeom prst="line">
            <a:avLst/>
          </a:prstGeom>
          <a:ln w="25400">
            <a:solidFill>
              <a:srgbClr val="F2D2BB"/>
            </a:solidFill>
            <a:miter lim="400000"/>
          </a:ln>
        </p:spPr>
        <p:txBody>
          <a:bodyPr lIns="91438" rIns="91438"/>
          <a:lstStyle/>
          <a:p>
            <a:endParaRPr sz="4800"/>
          </a:p>
        </p:txBody>
      </p:sp>
      <p:sp>
        <p:nvSpPr>
          <p:cNvPr id="1240" name="Digital Health"/>
          <p:cNvSpPr>
            <a:spLocks noGrp="1"/>
          </p:cNvSpPr>
          <p:nvPr>
            <p:ph type="body" sz="quarter" idx="21"/>
          </p:nvPr>
        </p:nvSpPr>
        <p:spPr>
          <a:xfrm>
            <a:off x="12890874" y="2680073"/>
            <a:ext cx="9575052" cy="1243858"/>
          </a:xfrm>
          <a:prstGeom prst="rect">
            <a:avLst/>
          </a:prstGeom>
          <a:gradFill>
            <a:gsLst>
              <a:gs pos="0">
                <a:srgbClr val="808080"/>
              </a:gs>
              <a:gs pos="100000">
                <a:srgbClr val="808080"/>
              </a:gs>
            </a:gsLst>
            <a:lin ang="18900000"/>
          </a:gradFill>
          <a:effectLst>
            <a:outerShdw blurRad="711200" dist="254000" dir="5400000" rotWithShape="0">
              <a:srgbClr val="808080">
                <a:alpha val="50000"/>
              </a:srgbClr>
            </a:outerShdw>
          </a:effectLst>
        </p:spPr>
        <p:txBody>
          <a:bodyPr lIns="50800" tIns="50800" rIns="50800" bIns="50800" anchor="ctr"/>
          <a:lstStyle>
            <a:lvl1pPr marL="0" indent="0" algn="ctr" defTabSz="914400">
              <a:lnSpc>
                <a:spcPts val="3800"/>
              </a:lnSpc>
              <a:spcBef>
                <a:spcPts val="0"/>
              </a:spcBef>
              <a:buClrTx/>
              <a:buSzTx/>
              <a:buFontTx/>
              <a:buNone/>
              <a:tabLst>
                <a:tab pos="1168400" algn="l"/>
              </a:tabLst>
              <a:defRPr>
                <a:solidFill>
                  <a:schemeClr val="accent5">
                    <a:hueOff val="-2113043"/>
                    <a:satOff val="-100000"/>
                    <a:lumOff val="9019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indent="0" algn="ctr" defTabSz="457200">
              <a:lnSpc>
                <a:spcPts val="1900"/>
              </a:lnSpc>
              <a:spcBef>
                <a:spcPts val="0"/>
              </a:spcBef>
              <a:buClrTx/>
              <a:buSzTx/>
              <a:buFontTx/>
              <a:buNone/>
              <a:tabLst>
                <a:tab pos="584200" algn="l"/>
              </a:tabLst>
              <a:defRPr>
                <a:solidFill>
                  <a:schemeClr val="accent5">
                    <a:hueOff val="-2113043"/>
                    <a:satOff val="-100000"/>
                    <a:lumOff val="9019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241" name="FinTech"/>
          <p:cNvSpPr>
            <a:spLocks noGrp="1"/>
          </p:cNvSpPr>
          <p:nvPr>
            <p:ph type="body" sz="quarter" idx="22"/>
          </p:nvPr>
        </p:nvSpPr>
        <p:spPr>
          <a:xfrm>
            <a:off x="12890874" y="4102474"/>
            <a:ext cx="9575052" cy="1243852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marR="609600" indent="609600" algn="ctr" defTabSz="914400">
              <a:lnSpc>
                <a:spcPts val="3800"/>
              </a:lnSpc>
              <a:spcBef>
                <a:spcPts val="0"/>
              </a:spcBef>
              <a:buClrTx/>
              <a:buSzTx/>
              <a:buFontTx/>
              <a:buNone/>
              <a:tabLst>
                <a:tab pos="1168400" algn="l"/>
              </a:tabLst>
              <a:defRPr>
                <a:solidFill>
                  <a:schemeClr val="accent5">
                    <a:hueOff val="-2113043"/>
                    <a:satOff val="-100000"/>
                    <a:lumOff val="9019"/>
                    <a:alpha val="40000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marR="304800" indent="304800" algn="ctr" defTabSz="457200">
              <a:lnSpc>
                <a:spcPts val="1900"/>
              </a:lnSpc>
              <a:spcBef>
                <a:spcPts val="0"/>
              </a:spcBef>
              <a:buClrTx/>
              <a:buSzTx/>
              <a:buFontTx/>
              <a:buNone/>
              <a:tabLst>
                <a:tab pos="584200" algn="l"/>
              </a:tabLst>
              <a:defRPr>
                <a:solidFill>
                  <a:schemeClr val="accent5">
                    <a:hueOff val="-2113043"/>
                    <a:satOff val="-100000"/>
                    <a:lumOff val="9019"/>
                    <a:alpha val="40000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242" name="Smart Building"/>
          <p:cNvSpPr>
            <a:spLocks noGrp="1"/>
          </p:cNvSpPr>
          <p:nvPr>
            <p:ph type="body" sz="quarter" idx="23"/>
          </p:nvPr>
        </p:nvSpPr>
        <p:spPr>
          <a:xfrm>
            <a:off x="12890874" y="5524873"/>
            <a:ext cx="9575052" cy="1243858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marR="609600" indent="609600" algn="ctr" defTabSz="914400">
              <a:lnSpc>
                <a:spcPts val="3800"/>
              </a:lnSpc>
              <a:spcBef>
                <a:spcPts val="0"/>
              </a:spcBef>
              <a:buClrTx/>
              <a:buSzTx/>
              <a:buFontTx/>
              <a:buNone/>
              <a:tabLst>
                <a:tab pos="1168400" algn="l"/>
              </a:tabLst>
              <a:defRPr>
                <a:solidFill>
                  <a:schemeClr val="accent5">
                    <a:hueOff val="-2113043"/>
                    <a:satOff val="-100000"/>
                    <a:lumOff val="9019"/>
                    <a:alpha val="40000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marR="304800" indent="304800" algn="ctr" defTabSz="457200">
              <a:lnSpc>
                <a:spcPts val="1900"/>
              </a:lnSpc>
              <a:spcBef>
                <a:spcPts val="0"/>
              </a:spcBef>
              <a:buClrTx/>
              <a:buSzTx/>
              <a:buFontTx/>
              <a:buNone/>
              <a:tabLst>
                <a:tab pos="584200" algn="l"/>
              </a:tabLst>
              <a:defRPr>
                <a:solidFill>
                  <a:schemeClr val="accent5">
                    <a:hueOff val="-2113043"/>
                    <a:satOff val="-100000"/>
                    <a:lumOff val="9019"/>
                    <a:alpha val="40000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243" name="Cloud Operations"/>
          <p:cNvSpPr>
            <a:spLocks noGrp="1"/>
          </p:cNvSpPr>
          <p:nvPr>
            <p:ph type="body" sz="quarter" idx="24"/>
          </p:nvPr>
        </p:nvSpPr>
        <p:spPr>
          <a:xfrm>
            <a:off x="12890874" y="6947274"/>
            <a:ext cx="9575052" cy="1243852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marR="609600" indent="609600" algn="ctr" defTabSz="914400">
              <a:lnSpc>
                <a:spcPts val="3800"/>
              </a:lnSpc>
              <a:spcBef>
                <a:spcPts val="0"/>
              </a:spcBef>
              <a:buClrTx/>
              <a:buSzTx/>
              <a:buFontTx/>
              <a:buNone/>
              <a:tabLst>
                <a:tab pos="1168400" algn="l"/>
              </a:tabLst>
              <a:defRPr>
                <a:solidFill>
                  <a:schemeClr val="accent5">
                    <a:hueOff val="-2113043"/>
                    <a:satOff val="-100000"/>
                    <a:lumOff val="9019"/>
                    <a:alpha val="40000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marR="304800" indent="304800" algn="ctr" defTabSz="457200">
              <a:lnSpc>
                <a:spcPts val="1900"/>
              </a:lnSpc>
              <a:spcBef>
                <a:spcPts val="0"/>
              </a:spcBef>
              <a:buClrTx/>
              <a:buSzTx/>
              <a:buFontTx/>
              <a:buNone/>
              <a:tabLst>
                <a:tab pos="584200" algn="l"/>
              </a:tabLst>
              <a:defRPr>
                <a:solidFill>
                  <a:schemeClr val="accent5">
                    <a:hueOff val="-2113043"/>
                    <a:satOff val="-100000"/>
                    <a:lumOff val="9019"/>
                    <a:alpha val="40000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244" name="Cyber Protection"/>
          <p:cNvSpPr>
            <a:spLocks noGrp="1"/>
          </p:cNvSpPr>
          <p:nvPr>
            <p:ph type="body" sz="quarter" idx="25"/>
          </p:nvPr>
        </p:nvSpPr>
        <p:spPr>
          <a:xfrm>
            <a:off x="12890874" y="8369674"/>
            <a:ext cx="9575052" cy="1243852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marR="609600" indent="609600" algn="ctr" defTabSz="914400">
              <a:lnSpc>
                <a:spcPts val="3800"/>
              </a:lnSpc>
              <a:spcBef>
                <a:spcPts val="0"/>
              </a:spcBef>
              <a:buClrTx/>
              <a:buSzTx/>
              <a:buFontTx/>
              <a:buNone/>
              <a:tabLst>
                <a:tab pos="1168400" algn="l"/>
              </a:tabLst>
              <a:defRPr>
                <a:solidFill>
                  <a:schemeClr val="accent5">
                    <a:hueOff val="-2113043"/>
                    <a:satOff val="-100000"/>
                    <a:lumOff val="9019"/>
                    <a:alpha val="40000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marR="304800" indent="304800" algn="ctr" defTabSz="457200">
              <a:lnSpc>
                <a:spcPts val="1900"/>
              </a:lnSpc>
              <a:spcBef>
                <a:spcPts val="0"/>
              </a:spcBef>
              <a:buClrTx/>
              <a:buSzTx/>
              <a:buFontTx/>
              <a:buNone/>
              <a:tabLst>
                <a:tab pos="584200" algn="l"/>
              </a:tabLst>
              <a:defRPr>
                <a:solidFill>
                  <a:schemeClr val="accent5">
                    <a:hueOff val="-2113043"/>
                    <a:satOff val="-100000"/>
                    <a:lumOff val="9019"/>
                    <a:alpha val="40000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245" name="Smart Enterprise"/>
          <p:cNvSpPr>
            <a:spLocks noGrp="1"/>
          </p:cNvSpPr>
          <p:nvPr>
            <p:ph type="body" sz="quarter" idx="26"/>
          </p:nvPr>
        </p:nvSpPr>
        <p:spPr>
          <a:xfrm>
            <a:off x="12890874" y="9792074"/>
            <a:ext cx="9575052" cy="1243852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marR="609600" indent="609600" algn="ctr" defTabSz="914400">
              <a:lnSpc>
                <a:spcPts val="3800"/>
              </a:lnSpc>
              <a:spcBef>
                <a:spcPts val="0"/>
              </a:spcBef>
              <a:buClrTx/>
              <a:buSzTx/>
              <a:buFontTx/>
              <a:buNone/>
              <a:tabLst>
                <a:tab pos="1168400" algn="l"/>
              </a:tabLst>
              <a:defRPr>
                <a:solidFill>
                  <a:schemeClr val="accent5">
                    <a:hueOff val="-2113043"/>
                    <a:satOff val="-100000"/>
                    <a:lumOff val="9019"/>
                    <a:alpha val="40000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marR="304800" indent="304800" algn="ctr" defTabSz="457200">
              <a:lnSpc>
                <a:spcPts val="1900"/>
              </a:lnSpc>
              <a:spcBef>
                <a:spcPts val="0"/>
              </a:spcBef>
              <a:buClrTx/>
              <a:buSzTx/>
              <a:buFontTx/>
              <a:buNone/>
              <a:tabLst>
                <a:tab pos="584200" algn="l"/>
              </a:tabLst>
              <a:defRPr>
                <a:solidFill>
                  <a:schemeClr val="accent5">
                    <a:hueOff val="-2113043"/>
                    <a:satOff val="-100000"/>
                    <a:lumOff val="9019"/>
                    <a:alpha val="40000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pic>
        <p:nvPicPr>
          <p:cNvPr id="1246" name="Trifork_logo_neg_RGB.pdf" descr="Trifork_logo_neg_RGB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44060" y="12903200"/>
            <a:ext cx="1934312" cy="203200"/>
          </a:xfrm>
          <a:prstGeom prst="rect">
            <a:avLst/>
          </a:prstGeom>
          <a:ln w="12700">
            <a:miter lim="400000"/>
          </a:ln>
        </p:spPr>
      </p:pic>
      <p:sp>
        <p:nvSpPr>
          <p:cNvPr id="124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2523" y="12814300"/>
            <a:ext cx="415818" cy="348813"/>
          </a:xfrm>
          <a:prstGeom prst="rect">
            <a:avLst/>
          </a:prstGeom>
        </p:spPr>
        <p:txBody>
          <a:bodyPr lIns="50800" tIns="50800" rIns="50800" bIns="50800" anchor="t"/>
          <a:lstStyle>
            <a:lvl1pPr defTabSz="825500">
              <a:defRPr b="1" spc="160">
                <a:solidFill>
                  <a:schemeClr val="accent5">
                    <a:hueOff val="-2113043"/>
                    <a:satOff val="-100000"/>
                    <a:lumOff val="9019"/>
                    <a:alpha val="40000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032231"/>
      </p:ext>
    </p:extLst>
  </p:cSld>
  <p:clrMapOvr>
    <a:masterClrMapping/>
  </p:clrMapOvr>
  <p:transition spd="med"/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ark Agenda – Center">
    <p:bg>
      <p:bgPr>
        <a:solidFill>
          <a:srgbClr val="3737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828800" y="1073374"/>
            <a:ext cx="20726400" cy="58052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indent="0" algn="ctr" defTabSz="914400">
              <a:lnSpc>
                <a:spcPts val="2400"/>
              </a:lnSpc>
              <a:spcBef>
                <a:spcPts val="0"/>
              </a:spcBef>
              <a:buClrTx/>
              <a:buSzTx/>
              <a:buFontTx/>
              <a:buNone/>
              <a:tabLst>
                <a:tab pos="1168400" algn="l"/>
              </a:tabLst>
              <a:defRPr sz="2000" b="1" cap="all" spc="300">
                <a:solidFill>
                  <a:srgbClr val="F2D2BB"/>
                </a:solidFill>
                <a:latin typeface="+mn-lt"/>
                <a:ea typeface="+mn-ea"/>
                <a:cs typeface="+mn-cs"/>
                <a:sym typeface="Helvetica"/>
              </a:defRPr>
            </a:lvl1pPr>
            <a:lvl2pPr marL="879230" indent="-244230" algn="ctr" defTabSz="914400">
              <a:lnSpc>
                <a:spcPts val="2400"/>
              </a:lnSpc>
              <a:spcBef>
                <a:spcPts val="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2000" b="1" cap="all" spc="300">
                <a:solidFill>
                  <a:srgbClr val="F2D2BB"/>
                </a:solidFill>
                <a:latin typeface="+mn-lt"/>
                <a:ea typeface="+mn-ea"/>
                <a:cs typeface="+mn-cs"/>
                <a:sym typeface="Helvetica"/>
              </a:defRPr>
            </a:lvl2pPr>
            <a:lvl3pPr marL="1514230" indent="-244230" algn="ctr" defTabSz="914400">
              <a:lnSpc>
                <a:spcPts val="2400"/>
              </a:lnSpc>
              <a:spcBef>
                <a:spcPts val="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2000" b="1" cap="all" spc="300">
                <a:solidFill>
                  <a:srgbClr val="F2D2BB"/>
                </a:solidFill>
                <a:latin typeface="+mn-lt"/>
                <a:ea typeface="+mn-ea"/>
                <a:cs typeface="+mn-cs"/>
                <a:sym typeface="Helvetica"/>
              </a:defRPr>
            </a:lvl3pPr>
            <a:lvl4pPr marL="2149230" indent="-244230" algn="ctr" defTabSz="914400">
              <a:lnSpc>
                <a:spcPts val="2400"/>
              </a:lnSpc>
              <a:spcBef>
                <a:spcPts val="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2000" b="1" cap="all" spc="300">
                <a:solidFill>
                  <a:srgbClr val="F2D2BB"/>
                </a:solidFill>
                <a:latin typeface="+mn-lt"/>
                <a:ea typeface="+mn-ea"/>
                <a:cs typeface="+mn-cs"/>
                <a:sym typeface="Helvetica"/>
              </a:defRPr>
            </a:lvl4pPr>
            <a:lvl5pPr marL="2784230" indent="-244230" algn="ctr" defTabSz="914400">
              <a:lnSpc>
                <a:spcPts val="2400"/>
              </a:lnSpc>
              <a:spcBef>
                <a:spcPts val="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2000" b="1" cap="all" spc="300">
                <a:solidFill>
                  <a:srgbClr val="F2D2BB"/>
                </a:solidFill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Label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55" name="Title Text"/>
          <p:cNvSpPr txBox="1">
            <a:spLocks noGrp="1"/>
          </p:cNvSpPr>
          <p:nvPr>
            <p:ph type="title"/>
          </p:nvPr>
        </p:nvSpPr>
        <p:spPr>
          <a:xfrm>
            <a:off x="1828800" y="1824155"/>
            <a:ext cx="20726400" cy="1838090"/>
          </a:xfrm>
          <a:prstGeom prst="rect">
            <a:avLst/>
          </a:prstGeom>
        </p:spPr>
        <p:txBody>
          <a:bodyPr lIns="50800" tIns="50800" rIns="50800" bIns="50800" anchor="t"/>
          <a:lstStyle>
            <a:lvl1pPr algn="ctr" defTabSz="914400">
              <a:lnSpc>
                <a:spcPts val="9200"/>
              </a:lnSpc>
              <a:tabLst>
                <a:tab pos="1168400" algn="l"/>
              </a:tabLst>
              <a:defRPr sz="8000">
                <a:solidFill>
                  <a:srgbClr val="F2D2BB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1256" name="Line"/>
          <p:cNvSpPr/>
          <p:nvPr/>
        </p:nvSpPr>
        <p:spPr>
          <a:xfrm flipV="1">
            <a:off x="1828801" y="13017500"/>
            <a:ext cx="812802" cy="4"/>
          </a:xfrm>
          <a:prstGeom prst="line">
            <a:avLst/>
          </a:prstGeom>
          <a:ln w="25400">
            <a:solidFill>
              <a:srgbClr val="F2D2BB"/>
            </a:solidFill>
            <a:miter lim="400000"/>
          </a:ln>
        </p:spPr>
        <p:txBody>
          <a:bodyPr lIns="91438" rIns="91438"/>
          <a:lstStyle/>
          <a:p>
            <a:endParaRPr sz="4800"/>
          </a:p>
        </p:txBody>
      </p:sp>
      <p:sp>
        <p:nvSpPr>
          <p:cNvPr id="1257" name="Digital Health"/>
          <p:cNvSpPr>
            <a:spLocks noGrp="1"/>
          </p:cNvSpPr>
          <p:nvPr>
            <p:ph type="body" sz="quarter" idx="21"/>
          </p:nvPr>
        </p:nvSpPr>
        <p:spPr>
          <a:xfrm>
            <a:off x="5448672" y="3878516"/>
            <a:ext cx="13486656" cy="1243856"/>
          </a:xfrm>
          <a:prstGeom prst="rect">
            <a:avLst/>
          </a:prstGeom>
          <a:gradFill>
            <a:gsLst>
              <a:gs pos="0">
                <a:srgbClr val="808080"/>
              </a:gs>
              <a:gs pos="100000">
                <a:srgbClr val="808080"/>
              </a:gs>
            </a:gsLst>
            <a:lin ang="18900000"/>
          </a:gradFill>
          <a:effectLst>
            <a:outerShdw blurRad="711200" dist="254000" dir="5400000" rotWithShape="0">
              <a:srgbClr val="808080">
                <a:alpha val="50000"/>
              </a:srgbClr>
            </a:outerShdw>
          </a:effectLst>
        </p:spPr>
        <p:txBody>
          <a:bodyPr lIns="50800" tIns="50800" rIns="50800" bIns="50800" anchor="ctr"/>
          <a:lstStyle>
            <a:lvl1pPr marL="0" marR="609600" indent="609600" algn="ctr" defTabSz="914400">
              <a:lnSpc>
                <a:spcPts val="3800"/>
              </a:lnSpc>
              <a:spcBef>
                <a:spcPts val="0"/>
              </a:spcBef>
              <a:buClrTx/>
              <a:buSzTx/>
              <a:buFontTx/>
              <a:buNone/>
              <a:tabLst>
                <a:tab pos="1168400" algn="l"/>
              </a:tabLst>
              <a:defRPr>
                <a:solidFill>
                  <a:schemeClr val="accent5">
                    <a:hueOff val="-2113043"/>
                    <a:satOff val="-100000"/>
                    <a:lumOff val="9019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marR="304800" indent="304800" algn="ctr" defTabSz="457200">
              <a:lnSpc>
                <a:spcPts val="1900"/>
              </a:lnSpc>
              <a:spcBef>
                <a:spcPts val="0"/>
              </a:spcBef>
              <a:buClrTx/>
              <a:buSzTx/>
              <a:buFontTx/>
              <a:buNone/>
              <a:tabLst>
                <a:tab pos="584200" algn="l"/>
              </a:tabLst>
              <a:defRPr>
                <a:solidFill>
                  <a:schemeClr val="accent5">
                    <a:hueOff val="-2113043"/>
                    <a:satOff val="-100000"/>
                    <a:lumOff val="9019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258" name="FinTech"/>
          <p:cNvSpPr>
            <a:spLocks noGrp="1"/>
          </p:cNvSpPr>
          <p:nvPr>
            <p:ph type="body" sz="quarter" idx="22"/>
          </p:nvPr>
        </p:nvSpPr>
        <p:spPr>
          <a:xfrm>
            <a:off x="5448672" y="5300916"/>
            <a:ext cx="13486656" cy="1243856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marR="609600" indent="609600" algn="ctr" defTabSz="914400">
              <a:lnSpc>
                <a:spcPts val="3800"/>
              </a:lnSpc>
              <a:spcBef>
                <a:spcPts val="0"/>
              </a:spcBef>
              <a:buClrTx/>
              <a:buSzTx/>
              <a:buFontTx/>
              <a:buNone/>
              <a:tabLst>
                <a:tab pos="1168400" algn="l"/>
              </a:tabLst>
              <a:defRPr>
                <a:solidFill>
                  <a:schemeClr val="accent5">
                    <a:hueOff val="-2113043"/>
                    <a:satOff val="-100000"/>
                    <a:lumOff val="9019"/>
                    <a:alpha val="40000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marR="304800" indent="304800" algn="ctr" defTabSz="457200">
              <a:lnSpc>
                <a:spcPts val="1900"/>
              </a:lnSpc>
              <a:spcBef>
                <a:spcPts val="0"/>
              </a:spcBef>
              <a:buClrTx/>
              <a:buSzTx/>
              <a:buFontTx/>
              <a:buNone/>
              <a:tabLst>
                <a:tab pos="584200" algn="l"/>
              </a:tabLst>
              <a:defRPr>
                <a:solidFill>
                  <a:schemeClr val="accent5">
                    <a:hueOff val="-2113043"/>
                    <a:satOff val="-100000"/>
                    <a:lumOff val="9019"/>
                    <a:alpha val="40000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259" name="Smart Building"/>
          <p:cNvSpPr>
            <a:spLocks noGrp="1"/>
          </p:cNvSpPr>
          <p:nvPr>
            <p:ph type="body" sz="quarter" idx="23"/>
          </p:nvPr>
        </p:nvSpPr>
        <p:spPr>
          <a:xfrm>
            <a:off x="5448672" y="6723316"/>
            <a:ext cx="13486656" cy="1243856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marR="609600" indent="609600" algn="ctr" defTabSz="914400">
              <a:lnSpc>
                <a:spcPts val="3800"/>
              </a:lnSpc>
              <a:spcBef>
                <a:spcPts val="0"/>
              </a:spcBef>
              <a:buClrTx/>
              <a:buSzTx/>
              <a:buFontTx/>
              <a:buNone/>
              <a:tabLst>
                <a:tab pos="1168400" algn="l"/>
              </a:tabLst>
              <a:defRPr>
                <a:solidFill>
                  <a:schemeClr val="accent5">
                    <a:hueOff val="-2113043"/>
                    <a:satOff val="-100000"/>
                    <a:lumOff val="9019"/>
                    <a:alpha val="40000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marR="304800" indent="304800" algn="ctr" defTabSz="457200">
              <a:lnSpc>
                <a:spcPts val="1900"/>
              </a:lnSpc>
              <a:spcBef>
                <a:spcPts val="0"/>
              </a:spcBef>
              <a:buClrTx/>
              <a:buSzTx/>
              <a:buFontTx/>
              <a:buNone/>
              <a:tabLst>
                <a:tab pos="584200" algn="l"/>
              </a:tabLst>
              <a:defRPr>
                <a:solidFill>
                  <a:schemeClr val="accent5">
                    <a:hueOff val="-2113043"/>
                    <a:satOff val="-100000"/>
                    <a:lumOff val="9019"/>
                    <a:alpha val="40000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260" name="Cloud Operations"/>
          <p:cNvSpPr>
            <a:spLocks noGrp="1"/>
          </p:cNvSpPr>
          <p:nvPr>
            <p:ph type="body" sz="quarter" idx="24"/>
          </p:nvPr>
        </p:nvSpPr>
        <p:spPr>
          <a:xfrm>
            <a:off x="5448672" y="8145716"/>
            <a:ext cx="13486656" cy="1243856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marR="609600" indent="609600" algn="ctr" defTabSz="914400">
              <a:lnSpc>
                <a:spcPts val="3800"/>
              </a:lnSpc>
              <a:spcBef>
                <a:spcPts val="0"/>
              </a:spcBef>
              <a:buClrTx/>
              <a:buSzTx/>
              <a:buFontTx/>
              <a:buNone/>
              <a:tabLst>
                <a:tab pos="1168400" algn="l"/>
              </a:tabLst>
              <a:defRPr>
                <a:solidFill>
                  <a:schemeClr val="accent5">
                    <a:hueOff val="-2113043"/>
                    <a:satOff val="-100000"/>
                    <a:lumOff val="9019"/>
                    <a:alpha val="40000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marR="304800" indent="304800" algn="ctr" defTabSz="457200">
              <a:lnSpc>
                <a:spcPts val="1900"/>
              </a:lnSpc>
              <a:spcBef>
                <a:spcPts val="0"/>
              </a:spcBef>
              <a:buClrTx/>
              <a:buSzTx/>
              <a:buFontTx/>
              <a:buNone/>
              <a:tabLst>
                <a:tab pos="584200" algn="l"/>
              </a:tabLst>
              <a:defRPr>
                <a:solidFill>
                  <a:schemeClr val="accent5">
                    <a:hueOff val="-2113043"/>
                    <a:satOff val="-100000"/>
                    <a:lumOff val="9019"/>
                    <a:alpha val="40000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261" name="Cyber Protection"/>
          <p:cNvSpPr>
            <a:spLocks noGrp="1"/>
          </p:cNvSpPr>
          <p:nvPr>
            <p:ph type="body" sz="quarter" idx="25"/>
          </p:nvPr>
        </p:nvSpPr>
        <p:spPr>
          <a:xfrm>
            <a:off x="5448672" y="9568116"/>
            <a:ext cx="13486656" cy="1243856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marR="609600" indent="609600" algn="ctr" defTabSz="914400">
              <a:lnSpc>
                <a:spcPts val="3800"/>
              </a:lnSpc>
              <a:spcBef>
                <a:spcPts val="0"/>
              </a:spcBef>
              <a:buClrTx/>
              <a:buSzTx/>
              <a:buFontTx/>
              <a:buNone/>
              <a:tabLst>
                <a:tab pos="1168400" algn="l"/>
              </a:tabLst>
              <a:defRPr>
                <a:solidFill>
                  <a:schemeClr val="accent5">
                    <a:hueOff val="-2113043"/>
                    <a:satOff val="-100000"/>
                    <a:lumOff val="9019"/>
                    <a:alpha val="40000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marR="304800" indent="304800" algn="ctr" defTabSz="457200">
              <a:lnSpc>
                <a:spcPts val="1900"/>
              </a:lnSpc>
              <a:spcBef>
                <a:spcPts val="0"/>
              </a:spcBef>
              <a:buClrTx/>
              <a:buSzTx/>
              <a:buFontTx/>
              <a:buNone/>
              <a:tabLst>
                <a:tab pos="584200" algn="l"/>
              </a:tabLst>
              <a:defRPr>
                <a:solidFill>
                  <a:schemeClr val="accent5">
                    <a:hueOff val="-2113043"/>
                    <a:satOff val="-100000"/>
                    <a:lumOff val="9019"/>
                    <a:alpha val="40000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262" name="Smart Enterprise"/>
          <p:cNvSpPr>
            <a:spLocks noGrp="1"/>
          </p:cNvSpPr>
          <p:nvPr>
            <p:ph type="body" sz="quarter" idx="26"/>
          </p:nvPr>
        </p:nvSpPr>
        <p:spPr>
          <a:xfrm>
            <a:off x="5448672" y="10990516"/>
            <a:ext cx="13486656" cy="1243856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marR="609600" indent="609600" algn="ctr" defTabSz="914400">
              <a:lnSpc>
                <a:spcPts val="3800"/>
              </a:lnSpc>
              <a:spcBef>
                <a:spcPts val="0"/>
              </a:spcBef>
              <a:buClrTx/>
              <a:buSzTx/>
              <a:buFontTx/>
              <a:buNone/>
              <a:tabLst>
                <a:tab pos="1168400" algn="l"/>
              </a:tabLst>
              <a:defRPr>
                <a:solidFill>
                  <a:schemeClr val="accent5">
                    <a:hueOff val="-2113043"/>
                    <a:satOff val="-100000"/>
                    <a:lumOff val="9019"/>
                    <a:alpha val="40000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marR="304800" indent="304800" algn="ctr" defTabSz="457200">
              <a:lnSpc>
                <a:spcPts val="1900"/>
              </a:lnSpc>
              <a:spcBef>
                <a:spcPts val="0"/>
              </a:spcBef>
              <a:buClrTx/>
              <a:buSzTx/>
              <a:buFontTx/>
              <a:buNone/>
              <a:tabLst>
                <a:tab pos="584200" algn="l"/>
              </a:tabLst>
              <a:defRPr>
                <a:solidFill>
                  <a:schemeClr val="accent5">
                    <a:hueOff val="-2113043"/>
                    <a:satOff val="-100000"/>
                    <a:lumOff val="9019"/>
                    <a:alpha val="40000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pic>
        <p:nvPicPr>
          <p:cNvPr id="1263" name="Trifork_logo_neg_RGB.pdf" descr="Trifork_logo_neg_RGB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44060" y="12903200"/>
            <a:ext cx="1934312" cy="203200"/>
          </a:xfrm>
          <a:prstGeom prst="rect">
            <a:avLst/>
          </a:prstGeom>
          <a:ln w="12700">
            <a:miter lim="400000"/>
          </a:ln>
        </p:spPr>
      </p:pic>
      <p:sp>
        <p:nvSpPr>
          <p:cNvPr id="12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2523" y="12814300"/>
            <a:ext cx="415818" cy="348813"/>
          </a:xfrm>
          <a:prstGeom prst="rect">
            <a:avLst/>
          </a:prstGeom>
        </p:spPr>
        <p:txBody>
          <a:bodyPr lIns="50800" tIns="50800" rIns="50800" bIns="50800" anchor="t"/>
          <a:lstStyle>
            <a:lvl1pPr defTabSz="825500">
              <a:defRPr b="1" spc="160">
                <a:solidFill>
                  <a:schemeClr val="accent5">
                    <a:hueOff val="-2113043"/>
                    <a:satOff val="-100000"/>
                    <a:lumOff val="9019"/>
                    <a:alpha val="40000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844155"/>
      </p:ext>
    </p:extLst>
  </p:cSld>
  <p:clrMapOvr>
    <a:masterClrMapping/>
  </p:clrMapOvr>
  <p:transition spd="med"/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ark Object – Columns">
    <p:bg>
      <p:bgPr>
        <a:solidFill>
          <a:srgbClr val="3737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828800" y="2089374"/>
            <a:ext cx="9753600" cy="58052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indent="0" defTabSz="914400">
              <a:lnSpc>
                <a:spcPts val="2400"/>
              </a:lnSpc>
              <a:spcBef>
                <a:spcPts val="0"/>
              </a:spcBef>
              <a:buClrTx/>
              <a:buSzTx/>
              <a:buFontTx/>
              <a:buNone/>
              <a:tabLst>
                <a:tab pos="1168400" algn="l"/>
              </a:tabLst>
              <a:defRPr sz="2000" b="1" cap="all" spc="300">
                <a:solidFill>
                  <a:srgbClr val="F2D2BB"/>
                </a:solidFill>
                <a:latin typeface="+mn-lt"/>
                <a:ea typeface="+mn-ea"/>
                <a:cs typeface="+mn-cs"/>
                <a:sym typeface="Helvetica"/>
              </a:defRPr>
            </a:lvl1pPr>
            <a:lvl2pPr marL="879230" indent="-244230" defTabSz="914400">
              <a:lnSpc>
                <a:spcPts val="2400"/>
              </a:lnSpc>
              <a:spcBef>
                <a:spcPts val="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2000" b="1" cap="all" spc="300">
                <a:solidFill>
                  <a:srgbClr val="F2D2BB"/>
                </a:solidFill>
                <a:latin typeface="+mn-lt"/>
                <a:ea typeface="+mn-ea"/>
                <a:cs typeface="+mn-cs"/>
                <a:sym typeface="Helvetica"/>
              </a:defRPr>
            </a:lvl2pPr>
            <a:lvl3pPr marL="1514230" indent="-244230" defTabSz="914400">
              <a:lnSpc>
                <a:spcPts val="2400"/>
              </a:lnSpc>
              <a:spcBef>
                <a:spcPts val="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2000" b="1" cap="all" spc="300">
                <a:solidFill>
                  <a:srgbClr val="F2D2BB"/>
                </a:solidFill>
                <a:latin typeface="+mn-lt"/>
                <a:ea typeface="+mn-ea"/>
                <a:cs typeface="+mn-cs"/>
                <a:sym typeface="Helvetica"/>
              </a:defRPr>
            </a:lvl3pPr>
            <a:lvl4pPr marL="2149230" indent="-244230" defTabSz="914400">
              <a:lnSpc>
                <a:spcPts val="2400"/>
              </a:lnSpc>
              <a:spcBef>
                <a:spcPts val="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2000" b="1" cap="all" spc="300">
                <a:solidFill>
                  <a:srgbClr val="F2D2BB"/>
                </a:solidFill>
                <a:latin typeface="+mn-lt"/>
                <a:ea typeface="+mn-ea"/>
                <a:cs typeface="+mn-cs"/>
                <a:sym typeface="Helvetica"/>
              </a:defRPr>
            </a:lvl4pPr>
            <a:lvl5pPr marL="2784230" indent="-244230" defTabSz="914400">
              <a:lnSpc>
                <a:spcPts val="2400"/>
              </a:lnSpc>
              <a:spcBef>
                <a:spcPts val="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2000" b="1" cap="all" spc="300">
                <a:solidFill>
                  <a:srgbClr val="F2D2BB"/>
                </a:solidFill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Label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72" name="Title Text"/>
          <p:cNvSpPr txBox="1">
            <a:spLocks noGrp="1"/>
          </p:cNvSpPr>
          <p:nvPr>
            <p:ph type="title"/>
          </p:nvPr>
        </p:nvSpPr>
        <p:spPr>
          <a:xfrm>
            <a:off x="1828800" y="2840155"/>
            <a:ext cx="9753600" cy="5676574"/>
          </a:xfrm>
          <a:prstGeom prst="rect">
            <a:avLst/>
          </a:prstGeom>
        </p:spPr>
        <p:txBody>
          <a:bodyPr lIns="50800" tIns="50800" rIns="50800" bIns="50800" anchor="t"/>
          <a:lstStyle>
            <a:lvl1pPr defTabSz="914400">
              <a:lnSpc>
                <a:spcPts val="9200"/>
              </a:lnSpc>
              <a:tabLst>
                <a:tab pos="1168400" algn="l"/>
              </a:tabLst>
              <a:defRPr sz="8000">
                <a:solidFill>
                  <a:srgbClr val="F2D2BB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1273" name="Line"/>
          <p:cNvSpPr/>
          <p:nvPr/>
        </p:nvSpPr>
        <p:spPr>
          <a:xfrm flipV="1">
            <a:off x="1828801" y="13017500"/>
            <a:ext cx="812802" cy="4"/>
          </a:xfrm>
          <a:prstGeom prst="line">
            <a:avLst/>
          </a:prstGeom>
          <a:ln w="25400">
            <a:solidFill>
              <a:srgbClr val="F2D2BB"/>
            </a:solidFill>
            <a:miter lim="400000"/>
          </a:ln>
        </p:spPr>
        <p:txBody>
          <a:bodyPr lIns="91438" rIns="91438"/>
          <a:lstStyle/>
          <a:p>
            <a:endParaRPr sz="4800"/>
          </a:p>
        </p:txBody>
      </p:sp>
      <p:pic>
        <p:nvPicPr>
          <p:cNvPr id="1274" name="Trifork_logo_neg_RGB.pdf" descr="Trifork_logo_neg_RGB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44060" y="12903200"/>
            <a:ext cx="1934312" cy="203200"/>
          </a:xfrm>
          <a:prstGeom prst="rect">
            <a:avLst/>
          </a:prstGeom>
          <a:ln w="12700">
            <a:miter lim="400000"/>
          </a:ln>
        </p:spPr>
      </p:pic>
      <p:sp>
        <p:nvSpPr>
          <p:cNvPr id="127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2523" y="12814300"/>
            <a:ext cx="415818" cy="348813"/>
          </a:xfrm>
          <a:prstGeom prst="rect">
            <a:avLst/>
          </a:prstGeom>
        </p:spPr>
        <p:txBody>
          <a:bodyPr lIns="50800" tIns="50800" rIns="50800" bIns="50800" anchor="t"/>
          <a:lstStyle>
            <a:lvl1pPr defTabSz="825500">
              <a:defRPr b="1" spc="160">
                <a:solidFill>
                  <a:schemeClr val="accent5">
                    <a:hueOff val="-2113043"/>
                    <a:satOff val="-100000"/>
                    <a:lumOff val="9019"/>
                    <a:alpha val="40000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9340795"/>
      </p:ext>
    </p:extLst>
  </p:cSld>
  <p:clrMapOvr>
    <a:masterClrMapping/>
  </p:clrMapOvr>
  <p:transition spd="med"/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ark Object – Full Width">
    <p:bg>
      <p:bgPr>
        <a:solidFill>
          <a:srgbClr val="3737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828800" y="1073374"/>
            <a:ext cx="20726400" cy="58052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indent="0" defTabSz="914400">
              <a:lnSpc>
                <a:spcPts val="2400"/>
              </a:lnSpc>
              <a:spcBef>
                <a:spcPts val="0"/>
              </a:spcBef>
              <a:buClrTx/>
              <a:buSzTx/>
              <a:buFontTx/>
              <a:buNone/>
              <a:tabLst>
                <a:tab pos="1168400" algn="l"/>
              </a:tabLst>
              <a:defRPr sz="2000" b="1" cap="all" spc="300">
                <a:solidFill>
                  <a:srgbClr val="F2D2BB"/>
                </a:solidFill>
                <a:latin typeface="+mn-lt"/>
                <a:ea typeface="+mn-ea"/>
                <a:cs typeface="+mn-cs"/>
                <a:sym typeface="Helvetica"/>
              </a:defRPr>
            </a:lvl1pPr>
            <a:lvl2pPr marL="879230" indent="-244230" defTabSz="914400">
              <a:lnSpc>
                <a:spcPts val="2400"/>
              </a:lnSpc>
              <a:spcBef>
                <a:spcPts val="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2000" b="1" cap="all" spc="300">
                <a:solidFill>
                  <a:srgbClr val="F2D2BB"/>
                </a:solidFill>
                <a:latin typeface="+mn-lt"/>
                <a:ea typeface="+mn-ea"/>
                <a:cs typeface="+mn-cs"/>
                <a:sym typeface="Helvetica"/>
              </a:defRPr>
            </a:lvl2pPr>
            <a:lvl3pPr marL="1514230" indent="-244230" defTabSz="914400">
              <a:lnSpc>
                <a:spcPts val="2400"/>
              </a:lnSpc>
              <a:spcBef>
                <a:spcPts val="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2000" b="1" cap="all" spc="300">
                <a:solidFill>
                  <a:srgbClr val="F2D2BB"/>
                </a:solidFill>
                <a:latin typeface="+mn-lt"/>
                <a:ea typeface="+mn-ea"/>
                <a:cs typeface="+mn-cs"/>
                <a:sym typeface="Helvetica"/>
              </a:defRPr>
            </a:lvl3pPr>
            <a:lvl4pPr marL="2149230" indent="-244230" defTabSz="914400">
              <a:lnSpc>
                <a:spcPts val="2400"/>
              </a:lnSpc>
              <a:spcBef>
                <a:spcPts val="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2000" b="1" cap="all" spc="300">
                <a:solidFill>
                  <a:srgbClr val="F2D2BB"/>
                </a:solidFill>
                <a:latin typeface="+mn-lt"/>
                <a:ea typeface="+mn-ea"/>
                <a:cs typeface="+mn-cs"/>
                <a:sym typeface="Helvetica"/>
              </a:defRPr>
            </a:lvl4pPr>
            <a:lvl5pPr marL="2784230" indent="-244230" defTabSz="914400">
              <a:lnSpc>
                <a:spcPts val="2400"/>
              </a:lnSpc>
              <a:spcBef>
                <a:spcPts val="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2000" b="1" cap="all" spc="300">
                <a:solidFill>
                  <a:srgbClr val="F2D2BB"/>
                </a:solidFill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Label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83" name="Title Text"/>
          <p:cNvSpPr txBox="1">
            <a:spLocks noGrp="1"/>
          </p:cNvSpPr>
          <p:nvPr>
            <p:ph type="title"/>
          </p:nvPr>
        </p:nvSpPr>
        <p:spPr>
          <a:xfrm>
            <a:off x="1828800" y="1824155"/>
            <a:ext cx="20726400" cy="1838090"/>
          </a:xfrm>
          <a:prstGeom prst="rect">
            <a:avLst/>
          </a:prstGeom>
        </p:spPr>
        <p:txBody>
          <a:bodyPr lIns="50800" tIns="50800" rIns="50800" bIns="50800" anchor="t"/>
          <a:lstStyle>
            <a:lvl1pPr defTabSz="914400">
              <a:lnSpc>
                <a:spcPts val="9200"/>
              </a:lnSpc>
              <a:tabLst>
                <a:tab pos="1168400" algn="l"/>
              </a:tabLst>
              <a:defRPr sz="8000">
                <a:solidFill>
                  <a:srgbClr val="F2D2BB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1284" name="Line"/>
          <p:cNvSpPr/>
          <p:nvPr/>
        </p:nvSpPr>
        <p:spPr>
          <a:xfrm flipV="1">
            <a:off x="1828801" y="13017500"/>
            <a:ext cx="812802" cy="4"/>
          </a:xfrm>
          <a:prstGeom prst="line">
            <a:avLst/>
          </a:prstGeom>
          <a:ln w="25400">
            <a:solidFill>
              <a:srgbClr val="F2D2BB"/>
            </a:solidFill>
            <a:miter lim="400000"/>
          </a:ln>
        </p:spPr>
        <p:txBody>
          <a:bodyPr lIns="91438" rIns="91438"/>
          <a:lstStyle/>
          <a:p>
            <a:endParaRPr sz="4800"/>
          </a:p>
        </p:txBody>
      </p:sp>
      <p:pic>
        <p:nvPicPr>
          <p:cNvPr id="1285" name="Trifork_logo_neg_RGB.pdf" descr="Trifork_logo_neg_RGB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44060" y="12903200"/>
            <a:ext cx="1934312" cy="203200"/>
          </a:xfrm>
          <a:prstGeom prst="rect">
            <a:avLst/>
          </a:prstGeom>
          <a:ln w="12700">
            <a:miter lim="400000"/>
          </a:ln>
        </p:spPr>
      </p:pic>
      <p:sp>
        <p:nvSpPr>
          <p:cNvPr id="128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2523" y="12814300"/>
            <a:ext cx="415818" cy="348813"/>
          </a:xfrm>
          <a:prstGeom prst="rect">
            <a:avLst/>
          </a:prstGeom>
        </p:spPr>
        <p:txBody>
          <a:bodyPr lIns="50800" tIns="50800" rIns="50800" bIns="50800" anchor="t"/>
          <a:lstStyle>
            <a:lvl1pPr defTabSz="825500">
              <a:defRPr b="1" spc="160">
                <a:solidFill>
                  <a:schemeClr val="accent5">
                    <a:hueOff val="-2113043"/>
                    <a:satOff val="-100000"/>
                    <a:lumOff val="9019"/>
                    <a:alpha val="40000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4282264"/>
      </p:ext>
    </p:extLst>
  </p:cSld>
  <p:clrMapOvr>
    <a:masterClrMapping/>
  </p:clrMapOvr>
  <p:transition spd="med"/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ark Case">
    <p:bg>
      <p:bgPr>
        <a:solidFill>
          <a:srgbClr val="3737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828800" y="1460500"/>
            <a:ext cx="11455404" cy="58420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indent="0" defTabSz="914400">
              <a:lnSpc>
                <a:spcPts val="2400"/>
              </a:lnSpc>
              <a:spcBef>
                <a:spcPts val="0"/>
              </a:spcBef>
              <a:buClrTx/>
              <a:buSzTx/>
              <a:buFontTx/>
              <a:buNone/>
              <a:tabLst>
                <a:tab pos="1168400" algn="l"/>
              </a:tabLst>
              <a:defRPr sz="2000" b="1" cap="all" spc="300">
                <a:solidFill>
                  <a:srgbClr val="F2D2BB"/>
                </a:solidFill>
                <a:latin typeface="+mn-lt"/>
                <a:ea typeface="+mn-ea"/>
                <a:cs typeface="+mn-cs"/>
                <a:sym typeface="Helvetica"/>
              </a:defRPr>
            </a:lvl1pPr>
            <a:lvl2pPr marL="879230" indent="-244230" defTabSz="914400">
              <a:lnSpc>
                <a:spcPts val="2400"/>
              </a:lnSpc>
              <a:spcBef>
                <a:spcPts val="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2000" b="1" cap="all" spc="300">
                <a:solidFill>
                  <a:srgbClr val="F2D2BB"/>
                </a:solidFill>
                <a:latin typeface="+mn-lt"/>
                <a:ea typeface="+mn-ea"/>
                <a:cs typeface="+mn-cs"/>
                <a:sym typeface="Helvetica"/>
              </a:defRPr>
            </a:lvl2pPr>
            <a:lvl3pPr marL="1514230" indent="-244230" defTabSz="914400">
              <a:lnSpc>
                <a:spcPts val="2400"/>
              </a:lnSpc>
              <a:spcBef>
                <a:spcPts val="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2000" b="1" cap="all" spc="300">
                <a:solidFill>
                  <a:srgbClr val="F2D2BB"/>
                </a:solidFill>
                <a:latin typeface="+mn-lt"/>
                <a:ea typeface="+mn-ea"/>
                <a:cs typeface="+mn-cs"/>
                <a:sym typeface="Helvetica"/>
              </a:defRPr>
            </a:lvl3pPr>
            <a:lvl4pPr marL="2149230" indent="-244230" defTabSz="914400">
              <a:lnSpc>
                <a:spcPts val="2400"/>
              </a:lnSpc>
              <a:spcBef>
                <a:spcPts val="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2000" b="1" cap="all" spc="300">
                <a:solidFill>
                  <a:srgbClr val="F2D2BB"/>
                </a:solidFill>
                <a:latin typeface="+mn-lt"/>
                <a:ea typeface="+mn-ea"/>
                <a:cs typeface="+mn-cs"/>
                <a:sym typeface="Helvetica"/>
              </a:defRPr>
            </a:lvl4pPr>
            <a:lvl5pPr marL="2784230" indent="-244230" defTabSz="914400">
              <a:lnSpc>
                <a:spcPts val="2400"/>
              </a:lnSpc>
              <a:spcBef>
                <a:spcPts val="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2000" b="1" cap="all" spc="300">
                <a:solidFill>
                  <a:srgbClr val="F2D2BB"/>
                </a:solidFill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Label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94" name="Line"/>
          <p:cNvSpPr/>
          <p:nvPr/>
        </p:nvSpPr>
        <p:spPr>
          <a:xfrm flipV="1">
            <a:off x="1828801" y="13017500"/>
            <a:ext cx="812802" cy="4"/>
          </a:xfrm>
          <a:prstGeom prst="line">
            <a:avLst/>
          </a:prstGeom>
          <a:ln w="25400">
            <a:solidFill>
              <a:srgbClr val="F2D2BB"/>
            </a:solidFill>
            <a:miter lim="400000"/>
          </a:ln>
        </p:spPr>
        <p:txBody>
          <a:bodyPr lIns="91438" rIns="91438"/>
          <a:lstStyle/>
          <a:p>
            <a:endParaRPr sz="4800"/>
          </a:p>
        </p:txBody>
      </p:sp>
      <p:sp>
        <p:nvSpPr>
          <p:cNvPr id="1295" name="Title Text"/>
          <p:cNvSpPr txBox="1">
            <a:spLocks noGrp="1"/>
          </p:cNvSpPr>
          <p:nvPr>
            <p:ph type="title"/>
          </p:nvPr>
        </p:nvSpPr>
        <p:spPr>
          <a:xfrm>
            <a:off x="1828800" y="2209800"/>
            <a:ext cx="11455400" cy="1841500"/>
          </a:xfrm>
          <a:prstGeom prst="rect">
            <a:avLst/>
          </a:prstGeom>
        </p:spPr>
        <p:txBody>
          <a:bodyPr lIns="50800" tIns="50800" rIns="50800" bIns="50800" anchor="t"/>
          <a:lstStyle>
            <a:lvl1pPr defTabSz="914400">
              <a:lnSpc>
                <a:spcPts val="9200"/>
              </a:lnSpc>
              <a:tabLst>
                <a:tab pos="1168400" algn="l"/>
              </a:tabLst>
              <a:defRPr sz="8000">
                <a:solidFill>
                  <a:srgbClr val="F2D2BB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1296" name="Body Level One…"/>
          <p:cNvSpPr txBox="1">
            <a:spLocks noGrp="1"/>
          </p:cNvSpPr>
          <p:nvPr>
            <p:ph type="body" sz="quarter" idx="21"/>
          </p:nvPr>
        </p:nvSpPr>
        <p:spPr>
          <a:xfrm>
            <a:off x="1828800" y="3949698"/>
            <a:ext cx="11455400" cy="4916992"/>
          </a:xfrm>
          <a:prstGeom prst="rect">
            <a:avLst/>
          </a:prstGeom>
        </p:spPr>
        <p:txBody>
          <a:bodyPr lIns="50800" tIns="50800" rIns="50800" bIns="50800"/>
          <a:lstStyle>
            <a:lvl1pPr marL="0" indent="0" defTabSz="914400">
              <a:lnSpc>
                <a:spcPts val="4800"/>
              </a:lnSpc>
              <a:spcBef>
                <a:spcPts val="1600"/>
              </a:spcBef>
              <a:buClrTx/>
              <a:buSzTx/>
              <a:buFontTx/>
              <a:buNone/>
              <a:tabLst>
                <a:tab pos="1168400" algn="l"/>
              </a:tabLst>
              <a:defRPr>
                <a:solidFill>
                  <a:schemeClr val="accent5">
                    <a:hueOff val="-2113043"/>
                    <a:satOff val="-100000"/>
                    <a:lumOff val="9019"/>
                    <a:alpha val="80000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indent="0" defTabSz="457200">
              <a:lnSpc>
                <a:spcPts val="2400"/>
              </a:lnSpc>
              <a:spcBef>
                <a:spcPts val="800"/>
              </a:spcBef>
              <a:buClrTx/>
              <a:buSzTx/>
              <a:buFontTx/>
              <a:buNone/>
              <a:tabLst>
                <a:tab pos="584200" algn="l"/>
              </a:tabLst>
              <a:defRPr>
                <a:solidFill>
                  <a:schemeClr val="accent5">
                    <a:hueOff val="-2113043"/>
                    <a:satOff val="-100000"/>
                    <a:lumOff val="9019"/>
                    <a:alpha val="80000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297" name="Rounded Rectangle"/>
          <p:cNvSpPr>
            <a:spLocks noGrp="1"/>
          </p:cNvSpPr>
          <p:nvPr>
            <p:ph type="body" sz="half" idx="22"/>
          </p:nvPr>
        </p:nvSpPr>
        <p:spPr>
          <a:xfrm>
            <a:off x="14622434" y="931834"/>
            <a:ext cx="8829732" cy="11852332"/>
          </a:xfrm>
          <a:prstGeom prst="rect">
            <a:avLst/>
          </a:prstGeom>
          <a:gradFill>
            <a:gsLst>
              <a:gs pos="0">
                <a:schemeClr val="accent3"/>
              </a:gs>
              <a:gs pos="100000">
                <a:srgbClr val="A9CCBB"/>
              </a:gs>
            </a:gsLst>
            <a:lin ang="18900000"/>
          </a:gradFill>
        </p:spPr>
        <p:txBody>
          <a:bodyPr lIns="50800" tIns="50800" rIns="50800" bIns="50800" anchor="ctr"/>
          <a:lstStyle>
            <a:lvl1pPr marL="0" indent="0" algn="ctr" defTabSz="914400">
              <a:lnSpc>
                <a:spcPts val="3800"/>
              </a:lnSpc>
              <a:spcBef>
                <a:spcPts val="0"/>
              </a:spcBef>
              <a:buClrTx/>
              <a:buSzTx/>
              <a:buFontTx/>
              <a:buNone/>
              <a:tabLst>
                <a:tab pos="1168400" algn="l"/>
              </a:tabLst>
              <a:defRPr sz="3200">
                <a:solidFill>
                  <a:schemeClr val="accent5">
                    <a:hueOff val="-2113043"/>
                    <a:satOff val="-100000"/>
                    <a:lumOff val="9019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indent="0" algn="ctr" defTabSz="457200">
              <a:lnSpc>
                <a:spcPts val="1900"/>
              </a:lnSpc>
              <a:spcBef>
                <a:spcPts val="0"/>
              </a:spcBef>
              <a:buClrTx/>
              <a:buSzTx/>
              <a:buFontTx/>
              <a:buNone/>
              <a:tabLst>
                <a:tab pos="584200" algn="l"/>
              </a:tabLst>
              <a:defRPr sz="3200">
                <a:solidFill>
                  <a:schemeClr val="accent5">
                    <a:hueOff val="-2113043"/>
                    <a:satOff val="-100000"/>
                    <a:lumOff val="9019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298" name="828"/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1828024" y="9962814"/>
            <a:ext cx="3810004" cy="2014332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indent="0" algn="ctr" defTabSz="914400">
              <a:lnSpc>
                <a:spcPts val="11400"/>
              </a:lnSpc>
              <a:spcBef>
                <a:spcPts val="0"/>
              </a:spcBef>
              <a:buClrTx/>
              <a:buSzTx/>
              <a:buFontTx/>
              <a:buNone/>
              <a:tabLst>
                <a:tab pos="1168400" algn="l"/>
              </a:tabLst>
              <a:defRPr sz="10000" b="1">
                <a:solidFill>
                  <a:srgbClr val="F2D2BB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828</a:t>
            </a:r>
          </a:p>
        </p:txBody>
      </p:sp>
      <p:sp>
        <p:nvSpPr>
          <p:cNvPr id="1299" name="Label"/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1828024" y="11782231"/>
            <a:ext cx="3810004" cy="484462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indent="0" algn="ctr" defTabSz="841246">
              <a:lnSpc>
                <a:spcPts val="2200"/>
              </a:lnSpc>
              <a:spcBef>
                <a:spcPts val="0"/>
              </a:spcBef>
              <a:buClrTx/>
              <a:buSzTx/>
              <a:buFontTx/>
              <a:buNone/>
              <a:tabLst>
                <a:tab pos="1066800" algn="l"/>
              </a:tabLst>
              <a:defRPr sz="1840" b="1" cap="all" spc="184">
                <a:solidFill>
                  <a:srgbClr val="F2D2BB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Label</a:t>
            </a:r>
          </a:p>
        </p:txBody>
      </p:sp>
      <p:sp>
        <p:nvSpPr>
          <p:cNvPr id="1300" name="3"/>
          <p:cNvSpPr txBox="1">
            <a:spLocks noGrp="1"/>
          </p:cNvSpPr>
          <p:nvPr>
            <p:ph type="body" sz="quarter" idx="25" hasCustomPrompt="1"/>
          </p:nvPr>
        </p:nvSpPr>
        <p:spPr>
          <a:xfrm>
            <a:off x="5640836" y="9962814"/>
            <a:ext cx="3810004" cy="2014332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indent="0" algn="ctr" defTabSz="914400">
              <a:lnSpc>
                <a:spcPts val="11400"/>
              </a:lnSpc>
              <a:spcBef>
                <a:spcPts val="0"/>
              </a:spcBef>
              <a:buClrTx/>
              <a:buSzTx/>
              <a:buFontTx/>
              <a:buNone/>
              <a:tabLst>
                <a:tab pos="1168400" algn="l"/>
              </a:tabLst>
              <a:defRPr sz="10000" b="1">
                <a:solidFill>
                  <a:srgbClr val="F2D2BB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3</a:t>
            </a:r>
          </a:p>
        </p:txBody>
      </p:sp>
      <p:sp>
        <p:nvSpPr>
          <p:cNvPr id="1301" name="Label"/>
          <p:cNvSpPr txBox="1">
            <a:spLocks noGrp="1"/>
          </p:cNvSpPr>
          <p:nvPr>
            <p:ph type="body" sz="quarter" idx="26" hasCustomPrompt="1"/>
          </p:nvPr>
        </p:nvSpPr>
        <p:spPr>
          <a:xfrm>
            <a:off x="5640836" y="11782231"/>
            <a:ext cx="3810004" cy="484462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indent="0" algn="ctr" defTabSz="841246">
              <a:lnSpc>
                <a:spcPts val="2200"/>
              </a:lnSpc>
              <a:spcBef>
                <a:spcPts val="0"/>
              </a:spcBef>
              <a:buClrTx/>
              <a:buSzTx/>
              <a:buFontTx/>
              <a:buNone/>
              <a:tabLst>
                <a:tab pos="1066800" algn="l"/>
              </a:tabLst>
              <a:defRPr sz="1840" b="1" cap="all" spc="184">
                <a:solidFill>
                  <a:srgbClr val="F2D2BB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Label</a:t>
            </a:r>
          </a:p>
        </p:txBody>
      </p:sp>
      <p:sp>
        <p:nvSpPr>
          <p:cNvPr id="1302" name="16"/>
          <p:cNvSpPr txBox="1">
            <a:spLocks noGrp="1"/>
          </p:cNvSpPr>
          <p:nvPr>
            <p:ph type="body" sz="quarter" idx="27" hasCustomPrompt="1"/>
          </p:nvPr>
        </p:nvSpPr>
        <p:spPr>
          <a:xfrm>
            <a:off x="9450836" y="9962814"/>
            <a:ext cx="3810004" cy="2014332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indent="0" algn="ctr" defTabSz="914400">
              <a:lnSpc>
                <a:spcPts val="11400"/>
              </a:lnSpc>
              <a:spcBef>
                <a:spcPts val="0"/>
              </a:spcBef>
              <a:buClrTx/>
              <a:buSzTx/>
              <a:buFontTx/>
              <a:buNone/>
              <a:tabLst>
                <a:tab pos="1168400" algn="l"/>
              </a:tabLst>
              <a:defRPr sz="10000" b="1">
                <a:solidFill>
                  <a:srgbClr val="F2D2BB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16</a:t>
            </a:r>
          </a:p>
        </p:txBody>
      </p:sp>
      <p:sp>
        <p:nvSpPr>
          <p:cNvPr id="1303" name="Label"/>
          <p:cNvSpPr txBox="1">
            <a:spLocks noGrp="1"/>
          </p:cNvSpPr>
          <p:nvPr>
            <p:ph type="body" sz="quarter" idx="28" hasCustomPrompt="1"/>
          </p:nvPr>
        </p:nvSpPr>
        <p:spPr>
          <a:xfrm>
            <a:off x="9450836" y="11782231"/>
            <a:ext cx="3810004" cy="484462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indent="0" algn="ctr" defTabSz="841246">
              <a:lnSpc>
                <a:spcPts val="2200"/>
              </a:lnSpc>
              <a:spcBef>
                <a:spcPts val="0"/>
              </a:spcBef>
              <a:buClrTx/>
              <a:buSzTx/>
              <a:buFontTx/>
              <a:buNone/>
              <a:tabLst>
                <a:tab pos="1066800" algn="l"/>
              </a:tabLst>
              <a:defRPr sz="1840" b="1" cap="all" spc="184">
                <a:solidFill>
                  <a:srgbClr val="F2D2BB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Label</a:t>
            </a:r>
          </a:p>
        </p:txBody>
      </p:sp>
      <p:sp>
        <p:nvSpPr>
          <p:cNvPr id="130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2523" y="12814300"/>
            <a:ext cx="415818" cy="348813"/>
          </a:xfrm>
          <a:prstGeom prst="rect">
            <a:avLst/>
          </a:prstGeom>
        </p:spPr>
        <p:txBody>
          <a:bodyPr lIns="50800" tIns="50800" rIns="50800" bIns="50800" anchor="t"/>
          <a:lstStyle>
            <a:lvl1pPr defTabSz="825500">
              <a:defRPr b="1" spc="160">
                <a:solidFill>
                  <a:schemeClr val="accent5">
                    <a:hueOff val="-2113043"/>
                    <a:satOff val="-100000"/>
                    <a:lumOff val="9019"/>
                    <a:alpha val="40000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9835702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743DD-1C7E-BF98-9FB0-98732D942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1958400"/>
            <a:ext cx="20728800" cy="1425600"/>
          </a:xfrm>
        </p:spPr>
        <p:txBody>
          <a:bodyPr lIns="0" tIns="0" rIns="0" bIns="0"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5CAC3E-D273-8D7A-6998-BA7247B5E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15C3A-03EB-F44E-AF21-A5C71E373AA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59FD29E-3DD9-BA5B-2F7D-87A87A00F3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15200" y="892800"/>
            <a:ext cx="11275200" cy="4320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ts val="2400"/>
              </a:lnSpc>
              <a:buNone/>
              <a:defRPr sz="2000" b="1" i="0" spc="30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65C3CF2-2994-4E48-87A9-B524401D7E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996000" y="12700800"/>
            <a:ext cx="1495200" cy="151200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2421602-E917-A82E-A456-B145976D5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7600" y="3693600"/>
            <a:ext cx="9856800" cy="8128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24A9147-9996-3D7F-40EA-C0CAAFB5863A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12700800" y="3693600"/>
            <a:ext cx="9856800" cy="8128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645560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743DD-1C7E-BF98-9FB0-98732D9421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02400" y="2210400"/>
            <a:ext cx="11455200" cy="1828800"/>
          </a:xfrm>
        </p:spPr>
        <p:txBody>
          <a:bodyPr lIns="0" tIns="0" rIns="0" bIns="0" anchor="t">
            <a:normAutofit/>
          </a:bodyPr>
          <a:lstStyle/>
          <a:p>
            <a:r>
              <a:rPr lang="en-GB" dirty="0"/>
              <a:t>Title Text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59FD29E-3DD9-BA5B-2F7D-87A87A00F3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102400" y="1461600"/>
            <a:ext cx="11455200" cy="4320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ts val="2400"/>
              </a:lnSpc>
              <a:buNone/>
              <a:defRPr sz="2000" b="1" i="0" spc="30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2421602-E917-A82E-A456-B145976D5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02400" y="3952803"/>
            <a:ext cx="11455200" cy="698399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3A77A74-5B60-35F0-29F1-5435BA5EFBE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13600" y="813600"/>
            <a:ext cx="9064800" cy="12088800"/>
          </a:xfrm>
          <a:prstGeom prst="roundRect">
            <a:avLst>
              <a:gd name="adj" fmla="val 4456"/>
            </a:avLst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 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67781AD-33AD-89F3-EFFD-8C22F9824B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996000" y="12700800"/>
            <a:ext cx="1495200" cy="1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173852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ark – Quote">
    <p:bg>
      <p:bgPr>
        <a:solidFill>
          <a:srgbClr val="3737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1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3170038" y="1015940"/>
            <a:ext cx="18043924" cy="7824536"/>
          </a:xfrm>
          <a:prstGeom prst="rect">
            <a:avLst/>
          </a:prstGeom>
        </p:spPr>
        <p:txBody>
          <a:bodyPr lIns="50800" tIns="50800" rIns="50800" bIns="50800" anchor="b"/>
          <a:lstStyle>
            <a:lvl1pPr marL="0" indent="0" defTabSz="914400">
              <a:lnSpc>
                <a:spcPts val="8800"/>
              </a:lnSpc>
              <a:spcBef>
                <a:spcPts val="0"/>
              </a:spcBef>
              <a:buClrTx/>
              <a:buSzTx/>
              <a:buFontTx/>
              <a:buNone/>
              <a:tabLst>
                <a:tab pos="1168400" algn="l"/>
              </a:tabLst>
              <a:defRPr sz="8000" b="1">
                <a:solidFill>
                  <a:srgbClr val="F2D2BB"/>
                </a:solidFill>
                <a:latin typeface="+mn-lt"/>
                <a:ea typeface="+mn-ea"/>
                <a:cs typeface="+mn-cs"/>
                <a:sym typeface="Helvetica"/>
              </a:defRPr>
            </a:lvl1pPr>
            <a:lvl2pPr marL="1611922" indent="-976922" defTabSz="914400">
              <a:lnSpc>
                <a:spcPts val="8800"/>
              </a:lnSpc>
              <a:spcBef>
                <a:spcPts val="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8000" b="1">
                <a:solidFill>
                  <a:srgbClr val="F2D2BB"/>
                </a:solidFill>
                <a:latin typeface="+mn-lt"/>
                <a:ea typeface="+mn-ea"/>
                <a:cs typeface="+mn-cs"/>
                <a:sym typeface="Helvetica"/>
              </a:defRPr>
            </a:lvl2pPr>
            <a:lvl3pPr marL="2246922" indent="-976922" defTabSz="914400">
              <a:lnSpc>
                <a:spcPts val="8800"/>
              </a:lnSpc>
              <a:spcBef>
                <a:spcPts val="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8000" b="1">
                <a:solidFill>
                  <a:srgbClr val="F2D2BB"/>
                </a:solidFill>
                <a:latin typeface="+mn-lt"/>
                <a:ea typeface="+mn-ea"/>
                <a:cs typeface="+mn-cs"/>
                <a:sym typeface="Helvetica"/>
              </a:defRPr>
            </a:lvl3pPr>
            <a:lvl4pPr marL="2881922" indent="-976922" defTabSz="914400">
              <a:lnSpc>
                <a:spcPts val="8800"/>
              </a:lnSpc>
              <a:spcBef>
                <a:spcPts val="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8000" b="1">
                <a:solidFill>
                  <a:srgbClr val="F2D2BB"/>
                </a:solidFill>
                <a:latin typeface="+mn-lt"/>
                <a:ea typeface="+mn-ea"/>
                <a:cs typeface="+mn-cs"/>
                <a:sym typeface="Helvetica"/>
              </a:defRPr>
            </a:lvl4pPr>
            <a:lvl5pPr marL="3516922" indent="-976922" defTabSz="914400">
              <a:lnSpc>
                <a:spcPts val="8800"/>
              </a:lnSpc>
              <a:spcBef>
                <a:spcPts val="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8000" b="1">
                <a:solidFill>
                  <a:srgbClr val="F2D2BB"/>
                </a:solidFill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“Insert your quote here”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12" name="Full Nam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5039421" y="10130180"/>
            <a:ext cx="16174542" cy="892004"/>
          </a:xfrm>
          <a:prstGeom prst="rect">
            <a:avLst/>
          </a:prstGeom>
        </p:spPr>
        <p:txBody>
          <a:bodyPr lIns="25400" tIns="25400" rIns="25400" bIns="25400" anchor="ctr"/>
          <a:lstStyle>
            <a:lvl1pPr marL="0" indent="0" defTabSz="914400">
              <a:lnSpc>
                <a:spcPts val="3800"/>
              </a:lnSpc>
              <a:spcBef>
                <a:spcPts val="0"/>
              </a:spcBef>
              <a:buClrTx/>
              <a:buSzTx/>
              <a:buFontTx/>
              <a:buNone/>
              <a:tabLst>
                <a:tab pos="1168400" algn="l"/>
              </a:tabLst>
              <a:defRPr>
                <a:solidFill>
                  <a:schemeClr val="accent5">
                    <a:hueOff val="-2113043"/>
                    <a:satOff val="-100000"/>
                    <a:lumOff val="9019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Full Name</a:t>
            </a:r>
          </a:p>
        </p:txBody>
      </p:sp>
      <p:sp>
        <p:nvSpPr>
          <p:cNvPr id="1313" name="Line"/>
          <p:cNvSpPr/>
          <p:nvPr/>
        </p:nvSpPr>
        <p:spPr>
          <a:xfrm flipV="1">
            <a:off x="1828801" y="13017500"/>
            <a:ext cx="812802" cy="4"/>
          </a:xfrm>
          <a:prstGeom prst="line">
            <a:avLst/>
          </a:prstGeom>
          <a:ln w="25400">
            <a:solidFill>
              <a:srgbClr val="F2D2BB"/>
            </a:solidFill>
            <a:miter lim="400000"/>
          </a:ln>
        </p:spPr>
        <p:txBody>
          <a:bodyPr lIns="91438" rIns="91438"/>
          <a:lstStyle/>
          <a:p>
            <a:endParaRPr sz="4800"/>
          </a:p>
        </p:txBody>
      </p:sp>
      <p:sp>
        <p:nvSpPr>
          <p:cNvPr id="1314" name="Titl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5039421" y="9829193"/>
            <a:ext cx="16174542" cy="398782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indent="0" defTabSz="758950">
              <a:lnSpc>
                <a:spcPts val="1600"/>
              </a:lnSpc>
              <a:spcBef>
                <a:spcPts val="0"/>
              </a:spcBef>
              <a:buClrTx/>
              <a:buSzTx/>
              <a:buFontTx/>
              <a:buNone/>
              <a:tabLst>
                <a:tab pos="965200" algn="l"/>
              </a:tabLst>
              <a:defRPr sz="1162" b="1" cap="all" spc="166">
                <a:solidFill>
                  <a:srgbClr val="F2D2BB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Title</a:t>
            </a:r>
          </a:p>
        </p:txBody>
      </p:sp>
      <p:pic>
        <p:nvPicPr>
          <p:cNvPr id="1315" name="Trifork_logo_neg_RGB.pdf" descr="Trifork_logo_neg_RGB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44060" y="12903200"/>
            <a:ext cx="1934312" cy="203200"/>
          </a:xfrm>
          <a:prstGeom prst="rect">
            <a:avLst/>
          </a:prstGeom>
          <a:ln w="12700">
            <a:miter lim="400000"/>
          </a:ln>
        </p:spPr>
      </p:pic>
      <p:sp>
        <p:nvSpPr>
          <p:cNvPr id="1316" name="Circle"/>
          <p:cNvSpPr>
            <a:spLocks noGrp="1"/>
          </p:cNvSpPr>
          <p:nvPr>
            <p:ph type="body" sz="quarter" idx="23"/>
          </p:nvPr>
        </p:nvSpPr>
        <p:spPr>
          <a:xfrm>
            <a:off x="3356024" y="9911266"/>
            <a:ext cx="898032" cy="898032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50800" tIns="50800" rIns="50800" bIns="50800" anchor="ctr"/>
          <a:lstStyle>
            <a:lvl1pPr marL="0" indent="0" algn="ctr" defTabSz="914400">
              <a:lnSpc>
                <a:spcPts val="3800"/>
              </a:lnSpc>
              <a:spcBef>
                <a:spcPts val="0"/>
              </a:spcBef>
              <a:buClrTx/>
              <a:buSzTx/>
              <a:buFontTx/>
              <a:buNone/>
              <a:tabLst>
                <a:tab pos="1168400" algn="l"/>
              </a:tabLst>
              <a:defRPr sz="3200">
                <a:solidFill>
                  <a:schemeClr val="accent5">
                    <a:hueOff val="-2113043"/>
                    <a:satOff val="-100000"/>
                    <a:lumOff val="9019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indent="0" algn="ctr" defTabSz="457200">
              <a:lnSpc>
                <a:spcPts val="1900"/>
              </a:lnSpc>
              <a:spcBef>
                <a:spcPts val="0"/>
              </a:spcBef>
              <a:buClrTx/>
              <a:buSzTx/>
              <a:buFontTx/>
              <a:buNone/>
              <a:tabLst>
                <a:tab pos="584200" algn="l"/>
              </a:tabLst>
              <a:defRPr sz="3200">
                <a:solidFill>
                  <a:schemeClr val="accent5">
                    <a:hueOff val="-2113043"/>
                    <a:satOff val="-100000"/>
                    <a:lumOff val="9019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3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2523" y="12814300"/>
            <a:ext cx="415818" cy="348813"/>
          </a:xfrm>
          <a:prstGeom prst="rect">
            <a:avLst/>
          </a:prstGeom>
        </p:spPr>
        <p:txBody>
          <a:bodyPr lIns="50800" tIns="50800" rIns="50800" bIns="50800" anchor="t"/>
          <a:lstStyle>
            <a:lvl1pPr defTabSz="825500">
              <a:defRPr b="1" spc="160">
                <a:solidFill>
                  <a:schemeClr val="accent5">
                    <a:hueOff val="-2113043"/>
                    <a:satOff val="-100000"/>
                    <a:lumOff val="9019"/>
                    <a:alpha val="40000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7507068"/>
      </p:ext>
    </p:extLst>
  </p:cSld>
  <p:clrMapOvr>
    <a:masterClrMapping/>
  </p:clrMapOvr>
  <p:transition spd="med"/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ark – Thanks">
    <p:bg>
      <p:bgPr>
        <a:solidFill>
          <a:srgbClr val="3737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828800" y="5402294"/>
            <a:ext cx="10363200" cy="2032004"/>
          </a:xfrm>
          <a:prstGeom prst="rect">
            <a:avLst/>
          </a:prstGeom>
        </p:spPr>
        <p:txBody>
          <a:bodyPr/>
          <a:lstStyle>
            <a:lvl1pPr marL="0" indent="0" defTabSz="914400">
              <a:lnSpc>
                <a:spcPts val="14000"/>
              </a:lnSpc>
              <a:spcBef>
                <a:spcPts val="0"/>
              </a:spcBef>
              <a:buClrTx/>
              <a:buSzTx/>
              <a:buFontTx/>
              <a:buNone/>
              <a:tabLst>
                <a:tab pos="1168400" algn="l"/>
              </a:tabLst>
              <a:defRPr sz="12000" b="1">
                <a:solidFill>
                  <a:srgbClr val="F2D2BB"/>
                </a:solidFill>
                <a:latin typeface="+mn-lt"/>
                <a:ea typeface="+mn-ea"/>
                <a:cs typeface="+mn-cs"/>
                <a:sym typeface="Helvetica"/>
              </a:defRPr>
            </a:lvl1pPr>
            <a:lvl2pPr marL="2100384" indent="-1465384" defTabSz="914400">
              <a:lnSpc>
                <a:spcPts val="14000"/>
              </a:lnSpc>
              <a:spcBef>
                <a:spcPts val="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12000" b="1">
                <a:solidFill>
                  <a:srgbClr val="F2D2BB"/>
                </a:solidFill>
                <a:latin typeface="+mn-lt"/>
                <a:ea typeface="+mn-ea"/>
                <a:cs typeface="+mn-cs"/>
                <a:sym typeface="Helvetica"/>
              </a:defRPr>
            </a:lvl2pPr>
            <a:lvl3pPr marL="2735384" indent="-1465384" defTabSz="914400">
              <a:lnSpc>
                <a:spcPts val="14000"/>
              </a:lnSpc>
              <a:spcBef>
                <a:spcPts val="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12000" b="1">
                <a:solidFill>
                  <a:srgbClr val="F2D2BB"/>
                </a:solidFill>
                <a:latin typeface="+mn-lt"/>
                <a:ea typeface="+mn-ea"/>
                <a:cs typeface="+mn-cs"/>
                <a:sym typeface="Helvetica"/>
              </a:defRPr>
            </a:lvl3pPr>
            <a:lvl4pPr marL="3370384" indent="-1465384" defTabSz="914400">
              <a:lnSpc>
                <a:spcPts val="14000"/>
              </a:lnSpc>
              <a:spcBef>
                <a:spcPts val="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12000" b="1">
                <a:solidFill>
                  <a:srgbClr val="F2D2BB"/>
                </a:solidFill>
                <a:latin typeface="+mn-lt"/>
                <a:ea typeface="+mn-ea"/>
                <a:cs typeface="+mn-cs"/>
                <a:sym typeface="Helvetica"/>
              </a:defRPr>
            </a:lvl4pPr>
            <a:lvl5pPr marL="4005384" indent="-1465384" defTabSz="914400">
              <a:lnSpc>
                <a:spcPts val="14000"/>
              </a:lnSpc>
              <a:spcBef>
                <a:spcPts val="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12000" b="1">
                <a:solidFill>
                  <a:srgbClr val="F2D2BB"/>
                </a:solidFill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Thank You!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1325" name="Trifork_logo_neg_RGB.pdf" descr="Trifork_logo_neg_RGB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800" y="965200"/>
            <a:ext cx="2901464" cy="304800"/>
          </a:xfrm>
          <a:prstGeom prst="rect">
            <a:avLst/>
          </a:prstGeom>
          <a:ln w="12700">
            <a:miter lim="400000"/>
          </a:ln>
        </p:spPr>
      </p:pic>
      <p:sp>
        <p:nvSpPr>
          <p:cNvPr id="1326" name="Rounded Rectangle"/>
          <p:cNvSpPr>
            <a:spLocks noGrp="1"/>
          </p:cNvSpPr>
          <p:nvPr>
            <p:ph type="body" idx="21"/>
          </p:nvPr>
        </p:nvSpPr>
        <p:spPr>
          <a:xfrm>
            <a:off x="13666676" y="-862122"/>
            <a:ext cx="11579448" cy="13306644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50800" tIns="50800" rIns="50800" bIns="50800" anchor="ctr"/>
          <a:lstStyle>
            <a:lvl1pPr marL="0" indent="0" algn="ctr" defTabSz="914400">
              <a:lnSpc>
                <a:spcPts val="3800"/>
              </a:lnSpc>
              <a:spcBef>
                <a:spcPts val="0"/>
              </a:spcBef>
              <a:buClrTx/>
              <a:buSzTx/>
              <a:buFontTx/>
              <a:buNone/>
              <a:tabLst>
                <a:tab pos="1168400" algn="l"/>
              </a:tabLst>
              <a:defRPr sz="3200">
                <a:solidFill>
                  <a:schemeClr val="accent5">
                    <a:hueOff val="-2113043"/>
                    <a:satOff val="-100000"/>
                    <a:lumOff val="9019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indent="0" algn="ctr" defTabSz="457200">
              <a:lnSpc>
                <a:spcPts val="1900"/>
              </a:lnSpc>
              <a:spcBef>
                <a:spcPts val="0"/>
              </a:spcBef>
              <a:buClrTx/>
              <a:buSzTx/>
              <a:buFontTx/>
              <a:buNone/>
              <a:tabLst>
                <a:tab pos="584200" algn="l"/>
              </a:tabLst>
              <a:defRPr sz="3200">
                <a:solidFill>
                  <a:schemeClr val="accent5">
                    <a:hueOff val="-2113043"/>
                    <a:satOff val="-100000"/>
                    <a:lumOff val="9019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3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2523" y="12814300"/>
            <a:ext cx="415818" cy="348813"/>
          </a:xfrm>
          <a:prstGeom prst="rect">
            <a:avLst/>
          </a:prstGeom>
        </p:spPr>
        <p:txBody>
          <a:bodyPr lIns="50800" tIns="50800" rIns="50800" bIns="50800" anchor="t"/>
          <a:lstStyle>
            <a:lvl1pPr defTabSz="825500">
              <a:defRPr b="1" spc="160">
                <a:solidFill>
                  <a:schemeClr val="accent5">
                    <a:hueOff val="-2113043"/>
                    <a:satOff val="-100000"/>
                    <a:lumOff val="9019"/>
                    <a:alpha val="40000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060115"/>
      </p:ext>
    </p:extLst>
  </p:cSld>
  <p:clrMapOvr>
    <a:masterClrMapping/>
  </p:clrMapOvr>
  <p:transition spd="med"/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ark – Thanks w/ Subtitle">
    <p:bg>
      <p:bgPr>
        <a:solidFill>
          <a:srgbClr val="3737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828800" y="5148294"/>
            <a:ext cx="10363200" cy="2032004"/>
          </a:xfrm>
          <a:prstGeom prst="rect">
            <a:avLst/>
          </a:prstGeom>
        </p:spPr>
        <p:txBody>
          <a:bodyPr/>
          <a:lstStyle>
            <a:lvl1pPr marL="0" indent="0" defTabSz="914400">
              <a:lnSpc>
                <a:spcPts val="14000"/>
              </a:lnSpc>
              <a:spcBef>
                <a:spcPts val="0"/>
              </a:spcBef>
              <a:buClrTx/>
              <a:buSzTx/>
              <a:buFontTx/>
              <a:buNone/>
              <a:tabLst>
                <a:tab pos="1168400" algn="l"/>
              </a:tabLst>
              <a:defRPr sz="12000" b="1">
                <a:solidFill>
                  <a:srgbClr val="F2D2BB"/>
                </a:solidFill>
                <a:latin typeface="+mn-lt"/>
                <a:ea typeface="+mn-ea"/>
                <a:cs typeface="+mn-cs"/>
                <a:sym typeface="Helvetica"/>
              </a:defRPr>
            </a:lvl1pPr>
            <a:lvl2pPr marL="2100384" indent="-1465384" defTabSz="914400">
              <a:lnSpc>
                <a:spcPts val="14000"/>
              </a:lnSpc>
              <a:spcBef>
                <a:spcPts val="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12000" b="1">
                <a:solidFill>
                  <a:srgbClr val="F2D2BB"/>
                </a:solidFill>
                <a:latin typeface="+mn-lt"/>
                <a:ea typeface="+mn-ea"/>
                <a:cs typeface="+mn-cs"/>
                <a:sym typeface="Helvetica"/>
              </a:defRPr>
            </a:lvl2pPr>
            <a:lvl3pPr marL="2735384" indent="-1465384" defTabSz="914400">
              <a:lnSpc>
                <a:spcPts val="14000"/>
              </a:lnSpc>
              <a:spcBef>
                <a:spcPts val="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12000" b="1">
                <a:solidFill>
                  <a:srgbClr val="F2D2BB"/>
                </a:solidFill>
                <a:latin typeface="+mn-lt"/>
                <a:ea typeface="+mn-ea"/>
                <a:cs typeface="+mn-cs"/>
                <a:sym typeface="Helvetica"/>
              </a:defRPr>
            </a:lvl3pPr>
            <a:lvl4pPr marL="3370384" indent="-1465384" defTabSz="914400">
              <a:lnSpc>
                <a:spcPts val="14000"/>
              </a:lnSpc>
              <a:spcBef>
                <a:spcPts val="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12000" b="1">
                <a:solidFill>
                  <a:srgbClr val="F2D2BB"/>
                </a:solidFill>
                <a:latin typeface="+mn-lt"/>
                <a:ea typeface="+mn-ea"/>
                <a:cs typeface="+mn-cs"/>
                <a:sym typeface="Helvetica"/>
              </a:defRPr>
            </a:lvl4pPr>
            <a:lvl5pPr marL="4005384" indent="-1465384" defTabSz="914400">
              <a:lnSpc>
                <a:spcPts val="14000"/>
              </a:lnSpc>
              <a:spcBef>
                <a:spcPts val="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12000" b="1">
                <a:solidFill>
                  <a:srgbClr val="F2D2BB"/>
                </a:solidFill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Thank You!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1335" name="Trifork_logo_neg_RGB.pdf" descr="Trifork_logo_neg_RGB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800" y="965200"/>
            <a:ext cx="2901464" cy="304800"/>
          </a:xfrm>
          <a:prstGeom prst="rect">
            <a:avLst/>
          </a:prstGeom>
          <a:ln w="12700">
            <a:miter lim="400000"/>
          </a:ln>
        </p:spPr>
      </p:pic>
      <p:sp>
        <p:nvSpPr>
          <p:cNvPr id="1336" name="Any questions?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828800" y="7180295"/>
            <a:ext cx="10363200" cy="1651518"/>
          </a:xfrm>
          <a:prstGeom prst="rect">
            <a:avLst/>
          </a:prstGeom>
        </p:spPr>
        <p:txBody>
          <a:bodyPr/>
          <a:lstStyle>
            <a:lvl1pPr marL="0" indent="0" defTabSz="914400">
              <a:lnSpc>
                <a:spcPts val="5600"/>
              </a:lnSpc>
              <a:spcBef>
                <a:spcPts val="0"/>
              </a:spcBef>
              <a:buClrTx/>
              <a:buSzTx/>
              <a:buFontTx/>
              <a:buNone/>
              <a:tabLst>
                <a:tab pos="1168400" algn="l"/>
              </a:tabLst>
              <a:defRPr sz="4800">
                <a:solidFill>
                  <a:srgbClr val="F2D2BB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Any questions?</a:t>
            </a:r>
          </a:p>
        </p:txBody>
      </p:sp>
      <p:sp>
        <p:nvSpPr>
          <p:cNvPr id="1337" name="Rounded Rectangle"/>
          <p:cNvSpPr>
            <a:spLocks noGrp="1"/>
          </p:cNvSpPr>
          <p:nvPr>
            <p:ph type="body" idx="22"/>
          </p:nvPr>
        </p:nvSpPr>
        <p:spPr>
          <a:xfrm>
            <a:off x="13666676" y="-862122"/>
            <a:ext cx="11579448" cy="13306644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50800" tIns="50800" rIns="50800" bIns="50800" anchor="ctr"/>
          <a:lstStyle>
            <a:lvl1pPr marL="0" indent="0" algn="ctr" defTabSz="914400">
              <a:lnSpc>
                <a:spcPts val="3800"/>
              </a:lnSpc>
              <a:spcBef>
                <a:spcPts val="0"/>
              </a:spcBef>
              <a:buClrTx/>
              <a:buSzTx/>
              <a:buFontTx/>
              <a:buNone/>
              <a:tabLst>
                <a:tab pos="1168400" algn="l"/>
              </a:tabLst>
              <a:defRPr sz="3200">
                <a:solidFill>
                  <a:schemeClr val="accent5">
                    <a:hueOff val="-2113043"/>
                    <a:satOff val="-100000"/>
                    <a:lumOff val="9019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indent="0" algn="ctr" defTabSz="457200">
              <a:lnSpc>
                <a:spcPts val="1900"/>
              </a:lnSpc>
              <a:spcBef>
                <a:spcPts val="0"/>
              </a:spcBef>
              <a:buClrTx/>
              <a:buSzTx/>
              <a:buFontTx/>
              <a:buNone/>
              <a:tabLst>
                <a:tab pos="584200" algn="l"/>
              </a:tabLst>
              <a:defRPr sz="3200">
                <a:solidFill>
                  <a:schemeClr val="accent5">
                    <a:hueOff val="-2113043"/>
                    <a:satOff val="-100000"/>
                    <a:lumOff val="9019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33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2523" y="12814300"/>
            <a:ext cx="415818" cy="348813"/>
          </a:xfrm>
          <a:prstGeom prst="rect">
            <a:avLst/>
          </a:prstGeom>
        </p:spPr>
        <p:txBody>
          <a:bodyPr lIns="50800" tIns="50800" rIns="50800" bIns="50800" anchor="t"/>
          <a:lstStyle>
            <a:lvl1pPr defTabSz="825500">
              <a:defRPr b="1" spc="160">
                <a:solidFill>
                  <a:schemeClr val="accent5">
                    <a:hueOff val="-2113043"/>
                    <a:satOff val="-100000"/>
                    <a:lumOff val="9019"/>
                    <a:alpha val="40000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3145294"/>
      </p:ext>
    </p:extLst>
  </p:cSld>
  <p:clrMapOvr>
    <a:masterClrMapping/>
  </p:clrMapOvr>
  <p:transition spd="med"/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ark – Thanks w/ Contacts">
    <p:bg>
      <p:bgPr>
        <a:solidFill>
          <a:srgbClr val="3737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828800" y="4640294"/>
            <a:ext cx="10363200" cy="2032004"/>
          </a:xfrm>
          <a:prstGeom prst="rect">
            <a:avLst/>
          </a:prstGeom>
        </p:spPr>
        <p:txBody>
          <a:bodyPr/>
          <a:lstStyle>
            <a:lvl1pPr marL="0" indent="0" defTabSz="914400">
              <a:lnSpc>
                <a:spcPts val="14000"/>
              </a:lnSpc>
              <a:spcBef>
                <a:spcPts val="0"/>
              </a:spcBef>
              <a:buClrTx/>
              <a:buSzTx/>
              <a:buFontTx/>
              <a:buNone/>
              <a:tabLst>
                <a:tab pos="1168400" algn="l"/>
              </a:tabLst>
              <a:defRPr sz="12000" b="1">
                <a:solidFill>
                  <a:srgbClr val="F2D2BB"/>
                </a:solidFill>
                <a:latin typeface="+mn-lt"/>
                <a:ea typeface="+mn-ea"/>
                <a:cs typeface="+mn-cs"/>
                <a:sym typeface="Helvetica"/>
              </a:defRPr>
            </a:lvl1pPr>
            <a:lvl2pPr marL="2100384" indent="-1465384" defTabSz="914400">
              <a:lnSpc>
                <a:spcPts val="14000"/>
              </a:lnSpc>
              <a:spcBef>
                <a:spcPts val="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12000" b="1">
                <a:solidFill>
                  <a:srgbClr val="F2D2BB"/>
                </a:solidFill>
                <a:latin typeface="+mn-lt"/>
                <a:ea typeface="+mn-ea"/>
                <a:cs typeface="+mn-cs"/>
                <a:sym typeface="Helvetica"/>
              </a:defRPr>
            </a:lvl2pPr>
            <a:lvl3pPr marL="2735384" indent="-1465384" defTabSz="914400">
              <a:lnSpc>
                <a:spcPts val="14000"/>
              </a:lnSpc>
              <a:spcBef>
                <a:spcPts val="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12000" b="1">
                <a:solidFill>
                  <a:srgbClr val="F2D2BB"/>
                </a:solidFill>
                <a:latin typeface="+mn-lt"/>
                <a:ea typeface="+mn-ea"/>
                <a:cs typeface="+mn-cs"/>
                <a:sym typeface="Helvetica"/>
              </a:defRPr>
            </a:lvl3pPr>
            <a:lvl4pPr marL="3370384" indent="-1465384" defTabSz="914400">
              <a:lnSpc>
                <a:spcPts val="14000"/>
              </a:lnSpc>
              <a:spcBef>
                <a:spcPts val="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12000" b="1">
                <a:solidFill>
                  <a:srgbClr val="F2D2BB"/>
                </a:solidFill>
                <a:latin typeface="+mn-lt"/>
                <a:ea typeface="+mn-ea"/>
                <a:cs typeface="+mn-cs"/>
                <a:sym typeface="Helvetica"/>
              </a:defRPr>
            </a:lvl4pPr>
            <a:lvl5pPr marL="4005384" indent="-1465384" defTabSz="914400">
              <a:lnSpc>
                <a:spcPts val="14000"/>
              </a:lnSpc>
              <a:spcBef>
                <a:spcPts val="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12000" b="1">
                <a:solidFill>
                  <a:srgbClr val="F2D2BB"/>
                </a:solidFill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Thank You!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1346" name="Trifork_logo_neg_RGB.pdf" descr="Trifork_logo_neg_RGB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800" y="965200"/>
            <a:ext cx="2901464" cy="304800"/>
          </a:xfrm>
          <a:prstGeom prst="rect">
            <a:avLst/>
          </a:prstGeom>
          <a:ln w="12700">
            <a:miter lim="400000"/>
          </a:ln>
        </p:spPr>
      </p:pic>
      <p:sp>
        <p:nvSpPr>
          <p:cNvPr id="1347" name="Full Nam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854479" y="9585391"/>
            <a:ext cx="10363206" cy="910582"/>
          </a:xfrm>
          <a:prstGeom prst="rect">
            <a:avLst/>
          </a:prstGeom>
        </p:spPr>
        <p:txBody>
          <a:bodyPr anchor="ctr"/>
          <a:lstStyle>
            <a:lvl1pPr marL="0" indent="0" defTabSz="914400">
              <a:lnSpc>
                <a:spcPts val="5600"/>
              </a:lnSpc>
              <a:spcBef>
                <a:spcPts val="0"/>
              </a:spcBef>
              <a:buClrTx/>
              <a:buSzTx/>
              <a:buFontTx/>
              <a:buNone/>
              <a:tabLst>
                <a:tab pos="1168400" algn="l"/>
              </a:tabLst>
              <a:defRPr sz="4800">
                <a:solidFill>
                  <a:schemeClr val="accent5">
                    <a:hueOff val="-2113043"/>
                    <a:satOff val="-100000"/>
                    <a:lumOff val="9019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Full Name</a:t>
            </a:r>
          </a:p>
        </p:txBody>
      </p:sp>
      <p:sp>
        <p:nvSpPr>
          <p:cNvPr id="1348" name="Job Titl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854479" y="9112476"/>
            <a:ext cx="10363206" cy="384016"/>
          </a:xfrm>
          <a:prstGeom prst="rect">
            <a:avLst/>
          </a:prstGeom>
        </p:spPr>
        <p:txBody>
          <a:bodyPr anchor="ctr"/>
          <a:lstStyle>
            <a:lvl1pPr marL="0" indent="0" defTabSz="914400">
              <a:lnSpc>
                <a:spcPts val="2400"/>
              </a:lnSpc>
              <a:spcBef>
                <a:spcPts val="0"/>
              </a:spcBef>
              <a:buClrTx/>
              <a:buSzTx/>
              <a:buFontTx/>
              <a:buNone/>
              <a:tabLst>
                <a:tab pos="1168400" algn="l"/>
              </a:tabLst>
              <a:defRPr sz="2000" b="1" cap="all" spc="200">
                <a:solidFill>
                  <a:schemeClr val="accent5">
                    <a:hueOff val="-2113043"/>
                    <a:satOff val="-100000"/>
                    <a:lumOff val="9019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Job Title</a:t>
            </a:r>
          </a:p>
        </p:txBody>
      </p:sp>
      <p:sp>
        <p:nvSpPr>
          <p:cNvPr id="1349" name="mail@trifork.com"/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1828799" y="10954476"/>
            <a:ext cx="4403406" cy="660404"/>
          </a:xfrm>
          <a:prstGeom prst="rect">
            <a:avLst/>
          </a:prstGeom>
        </p:spPr>
        <p:txBody>
          <a:bodyPr anchor="ctr"/>
          <a:lstStyle>
            <a:lvl1pPr marL="0" indent="0" defTabSz="914400">
              <a:lnSpc>
                <a:spcPts val="3800"/>
              </a:lnSpc>
              <a:spcBef>
                <a:spcPts val="0"/>
              </a:spcBef>
              <a:buClrTx/>
              <a:buSzTx/>
              <a:buFontTx/>
              <a:buNone/>
              <a:tabLst>
                <a:tab pos="1168400" algn="l"/>
              </a:tabLst>
              <a:defRPr>
                <a:solidFill>
                  <a:schemeClr val="accent5">
                    <a:hueOff val="-2113043"/>
                    <a:satOff val="-100000"/>
                    <a:lumOff val="9019"/>
                    <a:alpha val="80000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mail@trifork.com</a:t>
            </a:r>
          </a:p>
        </p:txBody>
      </p:sp>
      <p:sp>
        <p:nvSpPr>
          <p:cNvPr id="1350" name="+35 1234 5678"/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6959601" y="10954476"/>
            <a:ext cx="5232402" cy="660404"/>
          </a:xfrm>
          <a:prstGeom prst="rect">
            <a:avLst/>
          </a:prstGeom>
        </p:spPr>
        <p:txBody>
          <a:bodyPr anchor="ctr"/>
          <a:lstStyle>
            <a:lvl1pPr marL="0" indent="0" defTabSz="914400">
              <a:lnSpc>
                <a:spcPts val="3800"/>
              </a:lnSpc>
              <a:spcBef>
                <a:spcPts val="0"/>
              </a:spcBef>
              <a:buClrTx/>
              <a:buSzTx/>
              <a:buFontTx/>
              <a:buNone/>
              <a:tabLst>
                <a:tab pos="1168400" algn="l"/>
              </a:tabLst>
              <a:defRPr>
                <a:solidFill>
                  <a:schemeClr val="accent5">
                    <a:hueOff val="-2113043"/>
                    <a:satOff val="-100000"/>
                    <a:lumOff val="9019"/>
                    <a:alpha val="80000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+35 1234 5678</a:t>
            </a:r>
          </a:p>
        </p:txBody>
      </p:sp>
      <p:sp>
        <p:nvSpPr>
          <p:cNvPr id="1351" name="Rounded Rectangle"/>
          <p:cNvSpPr>
            <a:spLocks noGrp="1"/>
          </p:cNvSpPr>
          <p:nvPr>
            <p:ph type="body" idx="25"/>
          </p:nvPr>
        </p:nvSpPr>
        <p:spPr>
          <a:xfrm>
            <a:off x="13666676" y="-862122"/>
            <a:ext cx="11579448" cy="13306644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50800" tIns="50800" rIns="50800" bIns="50800" anchor="ctr"/>
          <a:lstStyle>
            <a:lvl1pPr marL="0" indent="0" algn="ctr" defTabSz="914400">
              <a:lnSpc>
                <a:spcPts val="3800"/>
              </a:lnSpc>
              <a:spcBef>
                <a:spcPts val="0"/>
              </a:spcBef>
              <a:buClrTx/>
              <a:buSzTx/>
              <a:buFontTx/>
              <a:buNone/>
              <a:tabLst>
                <a:tab pos="1168400" algn="l"/>
              </a:tabLst>
              <a:defRPr sz="3200">
                <a:solidFill>
                  <a:schemeClr val="accent5">
                    <a:hueOff val="-2113043"/>
                    <a:satOff val="-100000"/>
                    <a:lumOff val="9019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indent="0" algn="ctr" defTabSz="457200">
              <a:lnSpc>
                <a:spcPts val="1900"/>
              </a:lnSpc>
              <a:spcBef>
                <a:spcPts val="0"/>
              </a:spcBef>
              <a:buClrTx/>
              <a:buSzTx/>
              <a:buFontTx/>
              <a:buNone/>
              <a:tabLst>
                <a:tab pos="584200" algn="l"/>
              </a:tabLst>
              <a:defRPr sz="3200">
                <a:solidFill>
                  <a:schemeClr val="accent5">
                    <a:hueOff val="-2113043"/>
                    <a:satOff val="-100000"/>
                    <a:lumOff val="9019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35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2523" y="12814300"/>
            <a:ext cx="415818" cy="348813"/>
          </a:xfrm>
          <a:prstGeom prst="rect">
            <a:avLst/>
          </a:prstGeom>
        </p:spPr>
        <p:txBody>
          <a:bodyPr lIns="50800" tIns="50800" rIns="50800" bIns="50800" anchor="t"/>
          <a:lstStyle>
            <a:lvl1pPr defTabSz="825500">
              <a:defRPr b="1" spc="160">
                <a:solidFill>
                  <a:schemeClr val="accent5">
                    <a:hueOff val="-2113043"/>
                    <a:satOff val="-100000"/>
                    <a:lumOff val="9019"/>
                    <a:alpha val="40000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4444182"/>
      </p:ext>
    </p:extLst>
  </p:cSld>
  <p:clrMapOvr>
    <a:masterClrMapping/>
  </p:clrMapOvr>
  <p:transition spd="med"/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Only Title">
    <p:bg>
      <p:bgPr>
        <a:solidFill>
          <a:schemeClr val="accent5">
            <a:hueOff val="-2113043"/>
            <a:satOff val="-100000"/>
            <a:lumOff val="9019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30094" y="1219200"/>
            <a:ext cx="21323816" cy="1787840"/>
          </a:xfrm>
          <a:prstGeom prst="rect">
            <a:avLst/>
          </a:prstGeom>
        </p:spPr>
        <p:txBody>
          <a:bodyPr lIns="50800" tIns="50800" rIns="50800" bIns="50800"/>
          <a:lstStyle>
            <a:lvl1pPr marL="0" indent="0" defTabSz="914400">
              <a:lnSpc>
                <a:spcPts val="11400"/>
              </a:lnSpc>
              <a:spcBef>
                <a:spcPts val="0"/>
              </a:spcBef>
              <a:buClrTx/>
              <a:buSzTx/>
              <a:buFontTx/>
              <a:buNone/>
              <a:tabLst>
                <a:tab pos="1168400" algn="l"/>
              </a:tabLst>
              <a:defRPr sz="6000" b="1">
                <a:solidFill>
                  <a:srgbClr val="373737"/>
                </a:solidFill>
                <a:latin typeface="+mn-lt"/>
                <a:ea typeface="+mn-ea"/>
                <a:cs typeface="+mn-cs"/>
                <a:sym typeface="Helvetica"/>
              </a:defRPr>
            </a:lvl1pPr>
            <a:lvl2pPr marL="1367692" indent="-732692" defTabSz="914400">
              <a:lnSpc>
                <a:spcPts val="11400"/>
              </a:lnSpc>
              <a:spcBef>
                <a:spcPts val="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6000" b="1">
                <a:solidFill>
                  <a:srgbClr val="373737"/>
                </a:solidFill>
                <a:latin typeface="+mn-lt"/>
                <a:ea typeface="+mn-ea"/>
                <a:cs typeface="+mn-cs"/>
                <a:sym typeface="Helvetica"/>
              </a:defRPr>
            </a:lvl2pPr>
            <a:lvl3pPr marL="2002692" indent="-732692" defTabSz="914400">
              <a:lnSpc>
                <a:spcPts val="11400"/>
              </a:lnSpc>
              <a:spcBef>
                <a:spcPts val="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6000" b="1">
                <a:solidFill>
                  <a:srgbClr val="373737"/>
                </a:solidFill>
                <a:latin typeface="+mn-lt"/>
                <a:ea typeface="+mn-ea"/>
                <a:cs typeface="+mn-cs"/>
                <a:sym typeface="Helvetica"/>
              </a:defRPr>
            </a:lvl3pPr>
            <a:lvl4pPr marL="2637692" indent="-732692" defTabSz="914400">
              <a:lnSpc>
                <a:spcPts val="11400"/>
              </a:lnSpc>
              <a:spcBef>
                <a:spcPts val="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6000" b="1">
                <a:solidFill>
                  <a:srgbClr val="373737"/>
                </a:solidFill>
                <a:latin typeface="+mn-lt"/>
                <a:ea typeface="+mn-ea"/>
                <a:cs typeface="+mn-cs"/>
                <a:sym typeface="Helvetica"/>
              </a:defRPr>
            </a:lvl4pPr>
            <a:lvl5pPr marL="3272692" indent="-732692" defTabSz="914400">
              <a:lnSpc>
                <a:spcPts val="11400"/>
              </a:lnSpc>
              <a:spcBef>
                <a:spcPts val="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6000" b="1">
                <a:solidFill>
                  <a:srgbClr val="373737"/>
                </a:solidFill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360" name="Trifork_logo_RGB 1.pdf" descr="Trifork_logo_RGB 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75094" y="12978541"/>
            <a:ext cx="2032004" cy="213466"/>
          </a:xfrm>
          <a:prstGeom prst="rect">
            <a:avLst/>
          </a:prstGeom>
          <a:ln w="12700">
            <a:miter lim="400000"/>
          </a:ln>
        </p:spPr>
      </p:pic>
      <p:sp>
        <p:nvSpPr>
          <p:cNvPr id="1361" name="Line"/>
          <p:cNvSpPr/>
          <p:nvPr/>
        </p:nvSpPr>
        <p:spPr>
          <a:xfrm>
            <a:off x="1580794" y="13059900"/>
            <a:ext cx="860304" cy="4"/>
          </a:xfrm>
          <a:prstGeom prst="line">
            <a:avLst/>
          </a:prstGeom>
          <a:ln w="38100">
            <a:solidFill>
              <a:srgbClr val="808080"/>
            </a:solidFill>
            <a:miter lim="400000"/>
          </a:ln>
        </p:spPr>
        <p:txBody>
          <a:bodyPr lIns="91438" rIns="91438"/>
          <a:lstStyle/>
          <a:p>
            <a:endParaRPr sz="4800"/>
          </a:p>
        </p:txBody>
      </p:sp>
      <p:sp>
        <p:nvSpPr>
          <p:cNvPr id="136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44875" y="12827000"/>
            <a:ext cx="415177" cy="410369"/>
          </a:xfrm>
          <a:prstGeom prst="rect">
            <a:avLst/>
          </a:prstGeom>
        </p:spPr>
        <p:txBody>
          <a:bodyPr lIns="50800" tIns="50800" rIns="50800" bIns="50800" anchor="t"/>
          <a:lstStyle>
            <a:lvl1pPr defTabSz="825500">
              <a:defRPr sz="2000">
                <a:solidFill>
                  <a:srgbClr val="ABB0B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5696419"/>
      </p:ext>
    </p:extLst>
  </p:cSld>
  <p:clrMapOvr>
    <a:masterClrMapping/>
  </p:clrMapOvr>
  <p:transition spd="med"/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Numbers">
    <p:bg>
      <p:bgPr>
        <a:gradFill flip="none" rotWithShape="1">
          <a:gsLst>
            <a:gs pos="0">
              <a:schemeClr val="accent3"/>
            </a:gs>
            <a:gs pos="100000">
              <a:schemeClr val="accent3">
                <a:lumOff val="14509"/>
              </a:schemeClr>
            </a:gs>
          </a:gsLst>
          <a:lin ang="189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0470415" y="-318120"/>
            <a:ext cx="9630946" cy="9051708"/>
          </a:xfrm>
          <a:prstGeom prst="rect">
            <a:avLst/>
          </a:prstGeom>
          <a:gradFill>
            <a:gsLst>
              <a:gs pos="0">
                <a:schemeClr val="accent5">
                  <a:hueOff val="-2113043"/>
                  <a:satOff val="-100000"/>
                  <a:lumOff val="9019"/>
                  <a:alpha val="0"/>
                </a:schemeClr>
              </a:gs>
              <a:gs pos="97902">
                <a:schemeClr val="accent5">
                  <a:hueOff val="-2113043"/>
                  <a:satOff val="-100000"/>
                  <a:lumOff val="9019"/>
                  <a:alpha val="50000"/>
                </a:schemeClr>
              </a:gs>
              <a:gs pos="100000">
                <a:schemeClr val="accent5">
                  <a:hueOff val="-2113043"/>
                  <a:satOff val="-100000"/>
                  <a:lumOff val="9019"/>
                </a:schemeClr>
              </a:gs>
            </a:gsLst>
            <a:path path="circle">
              <a:fillToRect l="37721" t="-19636" r="62278" b="119636"/>
            </a:path>
          </a:gradFill>
        </p:spPr>
        <p:txBody>
          <a:bodyPr lIns="50800" tIns="50800" rIns="50800" bIns="50800" anchor="ctr"/>
          <a:lstStyle>
            <a:lvl1pPr marL="0" indent="0" algn="ctr" defTabSz="914400">
              <a:lnSpc>
                <a:spcPts val="3800"/>
              </a:lnSpc>
              <a:spcBef>
                <a:spcPts val="3200"/>
              </a:spcBef>
              <a:buClrTx/>
              <a:buSzTx/>
              <a:buFontTx/>
              <a:buNone/>
              <a:tabLst>
                <a:tab pos="1168400" algn="l"/>
              </a:tabLst>
              <a:defRPr sz="6400">
                <a:solidFill>
                  <a:srgbClr val="373737"/>
                </a:solidFill>
                <a:latin typeface="+mn-lt"/>
                <a:ea typeface="+mn-ea"/>
                <a:cs typeface="+mn-cs"/>
                <a:sym typeface="Helvetica"/>
              </a:defRPr>
            </a:lvl1pPr>
            <a:lvl2pPr marL="1416538" indent="-781538" algn="ctr" defTabSz="914400">
              <a:lnSpc>
                <a:spcPts val="3800"/>
              </a:lnSpc>
              <a:spcBef>
                <a:spcPts val="320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6400">
                <a:solidFill>
                  <a:srgbClr val="373737"/>
                </a:solidFill>
                <a:latin typeface="+mn-lt"/>
                <a:ea typeface="+mn-ea"/>
                <a:cs typeface="+mn-cs"/>
                <a:sym typeface="Helvetica"/>
              </a:defRPr>
            </a:lvl2pPr>
            <a:lvl3pPr marL="2051538" indent="-781538" algn="ctr" defTabSz="914400">
              <a:lnSpc>
                <a:spcPts val="3800"/>
              </a:lnSpc>
              <a:spcBef>
                <a:spcPts val="320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6400">
                <a:solidFill>
                  <a:srgbClr val="373737"/>
                </a:solidFill>
                <a:latin typeface="+mn-lt"/>
                <a:ea typeface="+mn-ea"/>
                <a:cs typeface="+mn-cs"/>
                <a:sym typeface="Helvetica"/>
              </a:defRPr>
            </a:lvl3pPr>
            <a:lvl4pPr marL="2686538" indent="-781538" algn="ctr" defTabSz="914400">
              <a:lnSpc>
                <a:spcPts val="3800"/>
              </a:lnSpc>
              <a:spcBef>
                <a:spcPts val="320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6400">
                <a:solidFill>
                  <a:srgbClr val="373737"/>
                </a:solidFill>
                <a:latin typeface="+mn-lt"/>
                <a:ea typeface="+mn-ea"/>
                <a:cs typeface="+mn-cs"/>
                <a:sym typeface="Helvetica"/>
              </a:defRPr>
            </a:lvl4pPr>
            <a:lvl5pPr marL="3321538" indent="-781538" algn="ctr" defTabSz="914400">
              <a:lnSpc>
                <a:spcPts val="3800"/>
              </a:lnSpc>
              <a:spcBef>
                <a:spcPts val="320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6400">
                <a:solidFill>
                  <a:srgbClr val="373737"/>
                </a:solidFill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70" name="Title Text"/>
          <p:cNvSpPr txBox="1">
            <a:spLocks noGrp="1"/>
          </p:cNvSpPr>
          <p:nvPr>
            <p:ph type="title"/>
          </p:nvPr>
        </p:nvSpPr>
        <p:spPr>
          <a:xfrm>
            <a:off x="1828800" y="2209800"/>
            <a:ext cx="13919200" cy="1422400"/>
          </a:xfrm>
          <a:prstGeom prst="rect">
            <a:avLst/>
          </a:prstGeom>
        </p:spPr>
        <p:txBody>
          <a:bodyPr lIns="50800" tIns="50800" rIns="50800" bIns="50800" anchor="t"/>
          <a:lstStyle>
            <a:lvl1pPr defTabSz="914400">
              <a:tabLst>
                <a:tab pos="1168400" algn="l"/>
              </a:tabLst>
              <a:defRPr>
                <a:solidFill>
                  <a:srgbClr val="373737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1371" name="828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828024" y="9962814"/>
            <a:ext cx="3479804" cy="2014332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indent="0" defTabSz="914400">
              <a:lnSpc>
                <a:spcPts val="11400"/>
              </a:lnSpc>
              <a:spcBef>
                <a:spcPts val="0"/>
              </a:spcBef>
              <a:buClrTx/>
              <a:buSzTx/>
              <a:buFontTx/>
              <a:buNone/>
              <a:tabLst>
                <a:tab pos="1168400" algn="l"/>
              </a:tabLst>
              <a:defRPr sz="10000" b="1">
                <a:solidFill>
                  <a:srgbClr val="373737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828</a:t>
            </a:r>
          </a:p>
        </p:txBody>
      </p:sp>
      <p:sp>
        <p:nvSpPr>
          <p:cNvPr id="1372" name="Label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828024" y="11782231"/>
            <a:ext cx="3479804" cy="484462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indent="0" defTabSz="841246">
              <a:lnSpc>
                <a:spcPts val="2200"/>
              </a:lnSpc>
              <a:spcBef>
                <a:spcPts val="1400"/>
              </a:spcBef>
              <a:buClrTx/>
              <a:buSzTx/>
              <a:buFontTx/>
              <a:buNone/>
              <a:tabLst>
                <a:tab pos="1066800" algn="l"/>
              </a:tabLst>
              <a:defRPr sz="1840" b="1" cap="all" spc="184">
                <a:solidFill>
                  <a:srgbClr val="373737">
                    <a:alpha val="60000"/>
                  </a:srgb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Label</a:t>
            </a:r>
          </a:p>
        </p:txBody>
      </p:sp>
      <p:sp>
        <p:nvSpPr>
          <p:cNvPr id="1373" name="3"/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5307824" y="9962814"/>
            <a:ext cx="3479804" cy="2014332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indent="0" defTabSz="914400">
              <a:lnSpc>
                <a:spcPts val="11400"/>
              </a:lnSpc>
              <a:spcBef>
                <a:spcPts val="0"/>
              </a:spcBef>
              <a:buClrTx/>
              <a:buSzTx/>
              <a:buFontTx/>
              <a:buNone/>
              <a:tabLst>
                <a:tab pos="1168400" algn="l"/>
              </a:tabLst>
              <a:defRPr sz="10000" b="1">
                <a:solidFill>
                  <a:srgbClr val="373737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3</a:t>
            </a:r>
          </a:p>
        </p:txBody>
      </p:sp>
      <p:sp>
        <p:nvSpPr>
          <p:cNvPr id="1374" name="Label"/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5307824" y="11782231"/>
            <a:ext cx="3479804" cy="484462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indent="0" defTabSz="841246">
              <a:lnSpc>
                <a:spcPts val="2200"/>
              </a:lnSpc>
              <a:spcBef>
                <a:spcPts val="1400"/>
              </a:spcBef>
              <a:buClrTx/>
              <a:buSzTx/>
              <a:buFontTx/>
              <a:buNone/>
              <a:tabLst>
                <a:tab pos="1066800" algn="l"/>
              </a:tabLst>
              <a:defRPr sz="1840" b="1" cap="all" spc="184">
                <a:solidFill>
                  <a:srgbClr val="373737">
                    <a:alpha val="60000"/>
                  </a:srgb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Label</a:t>
            </a:r>
          </a:p>
        </p:txBody>
      </p:sp>
      <p:sp>
        <p:nvSpPr>
          <p:cNvPr id="1375" name="16"/>
          <p:cNvSpPr txBox="1">
            <a:spLocks noGrp="1"/>
          </p:cNvSpPr>
          <p:nvPr>
            <p:ph type="body" sz="quarter" idx="25" hasCustomPrompt="1"/>
          </p:nvPr>
        </p:nvSpPr>
        <p:spPr>
          <a:xfrm>
            <a:off x="8787624" y="9962814"/>
            <a:ext cx="3479804" cy="2014332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indent="0" defTabSz="914400">
              <a:lnSpc>
                <a:spcPts val="11400"/>
              </a:lnSpc>
              <a:spcBef>
                <a:spcPts val="0"/>
              </a:spcBef>
              <a:buClrTx/>
              <a:buSzTx/>
              <a:buFontTx/>
              <a:buNone/>
              <a:tabLst>
                <a:tab pos="1168400" algn="l"/>
              </a:tabLst>
              <a:defRPr sz="10000" b="1">
                <a:solidFill>
                  <a:srgbClr val="373737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16</a:t>
            </a:r>
          </a:p>
        </p:txBody>
      </p:sp>
      <p:sp>
        <p:nvSpPr>
          <p:cNvPr id="1376" name="Label"/>
          <p:cNvSpPr txBox="1">
            <a:spLocks noGrp="1"/>
          </p:cNvSpPr>
          <p:nvPr>
            <p:ph type="body" sz="quarter" idx="26" hasCustomPrompt="1"/>
          </p:nvPr>
        </p:nvSpPr>
        <p:spPr>
          <a:xfrm>
            <a:off x="8787624" y="11782231"/>
            <a:ext cx="3479804" cy="484462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indent="0" defTabSz="841246">
              <a:lnSpc>
                <a:spcPts val="2200"/>
              </a:lnSpc>
              <a:spcBef>
                <a:spcPts val="1400"/>
              </a:spcBef>
              <a:buClrTx/>
              <a:buSzTx/>
              <a:buFontTx/>
              <a:buNone/>
              <a:tabLst>
                <a:tab pos="1066800" algn="l"/>
              </a:tabLst>
              <a:defRPr sz="1840" b="1" cap="all" spc="184">
                <a:solidFill>
                  <a:srgbClr val="373737">
                    <a:alpha val="60000"/>
                  </a:srgb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Label</a:t>
            </a:r>
          </a:p>
        </p:txBody>
      </p:sp>
      <p:sp>
        <p:nvSpPr>
          <p:cNvPr id="1377" name="Label"/>
          <p:cNvSpPr txBox="1">
            <a:spLocks noGrp="1"/>
          </p:cNvSpPr>
          <p:nvPr>
            <p:ph type="body" sz="quarter" idx="27" hasCustomPrompt="1"/>
          </p:nvPr>
        </p:nvSpPr>
        <p:spPr>
          <a:xfrm>
            <a:off x="1016001" y="888998"/>
            <a:ext cx="9403902" cy="307780"/>
          </a:xfrm>
          <a:prstGeom prst="rect">
            <a:avLst/>
          </a:prstGeom>
        </p:spPr>
        <p:txBody>
          <a:bodyPr/>
          <a:lstStyle>
            <a:lvl1pPr marL="0" indent="0" defTabSz="914400">
              <a:lnSpc>
                <a:spcPts val="2400"/>
              </a:lnSpc>
              <a:spcBef>
                <a:spcPts val="1600"/>
              </a:spcBef>
              <a:buClrTx/>
              <a:buSzTx/>
              <a:buFontTx/>
              <a:buNone/>
              <a:tabLst>
                <a:tab pos="1168400" algn="l"/>
              </a:tabLst>
              <a:defRPr sz="2000" b="1" cap="all" spc="200">
                <a:solidFill>
                  <a:srgbClr val="8080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Label</a:t>
            </a:r>
          </a:p>
        </p:txBody>
      </p:sp>
      <p:sp>
        <p:nvSpPr>
          <p:cNvPr id="1378" name="77"/>
          <p:cNvSpPr txBox="1">
            <a:spLocks noGrp="1"/>
          </p:cNvSpPr>
          <p:nvPr>
            <p:ph type="body" sz="quarter" idx="28" hasCustomPrompt="1"/>
          </p:nvPr>
        </p:nvSpPr>
        <p:spPr>
          <a:xfrm>
            <a:off x="12267424" y="9962814"/>
            <a:ext cx="3479804" cy="2014332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indent="0" defTabSz="914400">
              <a:lnSpc>
                <a:spcPts val="11400"/>
              </a:lnSpc>
              <a:spcBef>
                <a:spcPts val="0"/>
              </a:spcBef>
              <a:buClrTx/>
              <a:buSzTx/>
              <a:buFontTx/>
              <a:buNone/>
              <a:tabLst>
                <a:tab pos="1168400" algn="l"/>
              </a:tabLst>
              <a:defRPr sz="10000" b="1">
                <a:solidFill>
                  <a:srgbClr val="373737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77</a:t>
            </a:r>
          </a:p>
        </p:txBody>
      </p:sp>
      <p:sp>
        <p:nvSpPr>
          <p:cNvPr id="1379" name="Label"/>
          <p:cNvSpPr txBox="1">
            <a:spLocks noGrp="1"/>
          </p:cNvSpPr>
          <p:nvPr>
            <p:ph type="body" sz="quarter" idx="29" hasCustomPrompt="1"/>
          </p:nvPr>
        </p:nvSpPr>
        <p:spPr>
          <a:xfrm>
            <a:off x="12267424" y="11782231"/>
            <a:ext cx="3479804" cy="484462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indent="0" defTabSz="841246">
              <a:lnSpc>
                <a:spcPts val="2200"/>
              </a:lnSpc>
              <a:spcBef>
                <a:spcPts val="1400"/>
              </a:spcBef>
              <a:buClrTx/>
              <a:buSzTx/>
              <a:buFontTx/>
              <a:buNone/>
              <a:tabLst>
                <a:tab pos="1066800" algn="l"/>
              </a:tabLst>
              <a:defRPr sz="1840" b="1" cap="all" spc="184">
                <a:solidFill>
                  <a:srgbClr val="373737">
                    <a:alpha val="60000"/>
                  </a:srgb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Label</a:t>
            </a:r>
          </a:p>
        </p:txBody>
      </p:sp>
      <p:sp>
        <p:nvSpPr>
          <p:cNvPr id="1380" name="Logo"/>
          <p:cNvSpPr>
            <a:spLocks noGrp="1"/>
          </p:cNvSpPr>
          <p:nvPr>
            <p:ph type="body" sz="quarter" idx="30"/>
          </p:nvPr>
        </p:nvSpPr>
        <p:spPr>
          <a:xfrm>
            <a:off x="21943127" y="12683490"/>
            <a:ext cx="1424874" cy="152404"/>
          </a:xfrm>
          <a:prstGeom prst="rect">
            <a:avLst/>
          </a:prstGeom>
          <a:solidFill>
            <a:schemeClr val="accent5">
              <a:hueOff val="-2113043"/>
              <a:satOff val="-100000"/>
              <a:lumOff val="9019"/>
            </a:schemeClr>
          </a:solidFill>
        </p:spPr>
        <p:txBody>
          <a:bodyPr lIns="38100" tIns="38100" rIns="38100" bIns="38100" anchor="ctr"/>
          <a:lstStyle>
            <a:lvl1pPr marL="0" indent="0" algn="ctr" defTabSz="4572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000">
                <a:solidFill>
                  <a:schemeClr val="accent5">
                    <a:hueOff val="-2113043"/>
                    <a:satOff val="-100000"/>
                    <a:lumOff val="9019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sym typeface="Gill Sans"/>
              </a:defRPr>
            </a:lvl1pPr>
          </a:lstStyle>
          <a:p>
            <a:pPr marL="0" indent="0" algn="ctr" defTabSz="2286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000">
                <a:solidFill>
                  <a:schemeClr val="accent5">
                    <a:hueOff val="-2113043"/>
                    <a:satOff val="-100000"/>
                    <a:lumOff val="9019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381" name="Organic Square #1"/>
          <p:cNvSpPr>
            <a:spLocks noGrp="1"/>
          </p:cNvSpPr>
          <p:nvPr>
            <p:ph type="body" sz="quarter" idx="31"/>
          </p:nvPr>
        </p:nvSpPr>
        <p:spPr>
          <a:xfrm rot="1915792">
            <a:off x="20169939" y="7396775"/>
            <a:ext cx="2844718" cy="2673626"/>
          </a:xfrm>
          <a:prstGeom prst="rect">
            <a:avLst/>
          </a:prstGeom>
          <a:gradFill>
            <a:gsLst>
              <a:gs pos="0">
                <a:schemeClr val="accent5">
                  <a:hueOff val="-2113043"/>
                  <a:satOff val="-100000"/>
                  <a:lumOff val="9019"/>
                  <a:alpha val="0"/>
                </a:schemeClr>
              </a:gs>
              <a:gs pos="97902">
                <a:schemeClr val="accent5">
                  <a:hueOff val="-2113043"/>
                  <a:satOff val="-100000"/>
                  <a:lumOff val="9019"/>
                  <a:alpha val="25000"/>
                </a:schemeClr>
              </a:gs>
              <a:gs pos="100000">
                <a:schemeClr val="accent5">
                  <a:hueOff val="-2113043"/>
                  <a:satOff val="-100000"/>
                  <a:lumOff val="9019"/>
                  <a:alpha val="50000"/>
                </a:schemeClr>
              </a:gs>
            </a:gsLst>
            <a:path path="circle">
              <a:fillToRect l="37721" t="-19636" r="62278" b="119636"/>
            </a:path>
          </a:gradFill>
        </p:spPr>
        <p:txBody>
          <a:bodyPr lIns="50800" tIns="50800" rIns="50800" bIns="50800" anchor="ctr"/>
          <a:lstStyle>
            <a:lvl1pPr marL="0" indent="0" algn="ctr" defTabSz="914400">
              <a:lnSpc>
                <a:spcPts val="3800"/>
              </a:lnSpc>
              <a:spcBef>
                <a:spcPts val="3200"/>
              </a:spcBef>
              <a:buClrTx/>
              <a:buSzTx/>
              <a:buFontTx/>
              <a:buNone/>
              <a:tabLst>
                <a:tab pos="1168400" algn="l"/>
              </a:tabLst>
              <a:defRPr sz="3200">
                <a:solidFill>
                  <a:srgbClr val="373737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indent="0" algn="ctr" defTabSz="457200">
              <a:lnSpc>
                <a:spcPts val="1900"/>
              </a:lnSpc>
              <a:spcBef>
                <a:spcPts val="1600"/>
              </a:spcBef>
              <a:buClrTx/>
              <a:buSzTx/>
              <a:buFontTx/>
              <a:buNone/>
              <a:tabLst>
                <a:tab pos="584200" algn="l"/>
              </a:tabLst>
              <a:defRPr sz="3200">
                <a:solidFill>
                  <a:srgbClr val="373737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382" name="Body Level One…"/>
          <p:cNvSpPr txBox="1">
            <a:spLocks noGrp="1"/>
          </p:cNvSpPr>
          <p:nvPr>
            <p:ph type="body" sz="half" idx="32"/>
          </p:nvPr>
        </p:nvSpPr>
        <p:spPr>
          <a:xfrm>
            <a:off x="1828800" y="3949698"/>
            <a:ext cx="13919200" cy="4916992"/>
          </a:xfrm>
          <a:prstGeom prst="rect">
            <a:avLst/>
          </a:prstGeom>
        </p:spPr>
        <p:txBody>
          <a:bodyPr lIns="50800" tIns="50800" rIns="50800" bIns="50800"/>
          <a:lstStyle>
            <a:lvl1pPr marL="0" indent="0" defTabSz="914400">
              <a:lnSpc>
                <a:spcPts val="4800"/>
              </a:lnSpc>
              <a:spcBef>
                <a:spcPts val="1600"/>
              </a:spcBef>
              <a:buClrTx/>
              <a:buSzTx/>
              <a:buFontTx/>
              <a:buNone/>
              <a:tabLst>
                <a:tab pos="1168400" algn="l"/>
              </a:tabLst>
              <a:defRPr>
                <a:solidFill>
                  <a:srgbClr val="373737">
                    <a:alpha val="80000"/>
                  </a:srgb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indent="0" defTabSz="457200">
              <a:lnSpc>
                <a:spcPts val="2400"/>
              </a:lnSpc>
              <a:spcBef>
                <a:spcPts val="800"/>
              </a:spcBef>
              <a:buClrTx/>
              <a:buSzTx/>
              <a:buFontTx/>
              <a:buNone/>
              <a:tabLst>
                <a:tab pos="584200" algn="l"/>
              </a:tabLst>
              <a:defRPr>
                <a:solidFill>
                  <a:srgbClr val="373737">
                    <a:alpha val="80000"/>
                  </a:srgbClr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38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50494" y="12560301"/>
            <a:ext cx="446596" cy="380104"/>
          </a:xfrm>
          <a:prstGeom prst="rect">
            <a:avLst/>
          </a:prstGeom>
        </p:spPr>
        <p:txBody>
          <a:bodyPr lIns="50800" tIns="50800" rIns="50800" bIns="50800" anchor="t"/>
          <a:lstStyle>
            <a:lvl1pPr defTabSz="914400">
              <a:lnSpc>
                <a:spcPts val="2400"/>
              </a:lnSpc>
              <a:spcBef>
                <a:spcPts val="1600"/>
              </a:spcBef>
              <a:tabLst>
                <a:tab pos="1168400" algn="l"/>
              </a:tabLst>
              <a:defRPr b="1" cap="all" spc="240">
                <a:solidFill>
                  <a:srgbClr val="373737">
                    <a:alpha val="40000"/>
                  </a:srgb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3027266"/>
      </p:ext>
    </p:extLst>
  </p:cSld>
  <p:clrMapOvr>
    <a:masterClrMapping/>
  </p:clrMapOvr>
  <p:transition spd="med"/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copy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0" name="Trifork_logo_RGB 1.pdf" descr="Trifork_logo_RGB 1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44001" y="12903200"/>
            <a:ext cx="1934310" cy="203200"/>
          </a:xfrm>
          <a:prstGeom prst="rect">
            <a:avLst/>
          </a:prstGeom>
          <a:ln w="12700">
            <a:miter lim="400000"/>
          </a:ln>
        </p:spPr>
      </p:pic>
      <p:sp>
        <p:nvSpPr>
          <p:cNvPr id="139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5073217" y="6507"/>
            <a:ext cx="9362442" cy="13702986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50800" tIns="50800" rIns="50800" bIns="50800" anchor="ctr"/>
          <a:lstStyle>
            <a:lvl1pPr marL="537262" indent="-537262" defTabSz="914400">
              <a:lnSpc>
                <a:spcPts val="6400"/>
              </a:lnSpc>
              <a:spcBef>
                <a:spcPts val="1600"/>
              </a:spcBef>
              <a:buClr>
                <a:srgbClr val="808080"/>
              </a:buClr>
              <a:buSzPct val="75000"/>
              <a:buFontTx/>
              <a:buChar char="•"/>
              <a:tabLst>
                <a:tab pos="1168400" algn="l"/>
              </a:tabLst>
              <a:defRPr sz="4400">
                <a:solidFill>
                  <a:srgbClr val="373737">
                    <a:alpha val="80000"/>
                  </a:srgbClr>
                </a:solidFill>
                <a:latin typeface="+mn-lt"/>
                <a:ea typeface="+mn-ea"/>
                <a:cs typeface="+mn-cs"/>
                <a:sym typeface="Helvetica"/>
              </a:defRPr>
            </a:lvl1pPr>
            <a:lvl2pPr marL="1172306" indent="-537306" defTabSz="914400">
              <a:lnSpc>
                <a:spcPts val="6400"/>
              </a:lnSpc>
              <a:spcBef>
                <a:spcPts val="1600"/>
              </a:spcBef>
              <a:buClr>
                <a:srgbClr val="808080"/>
              </a:buClr>
              <a:buSzPct val="75000"/>
              <a:buFontTx/>
              <a:buChar char="•"/>
              <a:tabLst>
                <a:tab pos="1168400" algn="l"/>
              </a:tabLst>
              <a:defRPr sz="4400">
                <a:solidFill>
                  <a:srgbClr val="373737">
                    <a:alpha val="80000"/>
                  </a:srgbClr>
                </a:solidFill>
                <a:latin typeface="+mn-lt"/>
                <a:ea typeface="+mn-ea"/>
                <a:cs typeface="+mn-cs"/>
                <a:sym typeface="Helvetica"/>
              </a:defRPr>
            </a:lvl2pPr>
            <a:lvl3pPr marL="1807308" indent="-537306" defTabSz="914400">
              <a:lnSpc>
                <a:spcPts val="6400"/>
              </a:lnSpc>
              <a:spcBef>
                <a:spcPts val="1600"/>
              </a:spcBef>
              <a:buClr>
                <a:srgbClr val="808080"/>
              </a:buClr>
              <a:buSzPct val="75000"/>
              <a:buFontTx/>
              <a:buChar char="•"/>
              <a:tabLst>
                <a:tab pos="1168400" algn="l"/>
              </a:tabLst>
              <a:defRPr sz="4400">
                <a:solidFill>
                  <a:srgbClr val="373737">
                    <a:alpha val="80000"/>
                  </a:srgbClr>
                </a:solidFill>
                <a:latin typeface="+mn-lt"/>
                <a:ea typeface="+mn-ea"/>
                <a:cs typeface="+mn-cs"/>
                <a:sym typeface="Helvetica"/>
              </a:defRPr>
            </a:lvl3pPr>
            <a:lvl4pPr marL="2442308" indent="-537308" defTabSz="914400">
              <a:lnSpc>
                <a:spcPts val="6400"/>
              </a:lnSpc>
              <a:spcBef>
                <a:spcPts val="1600"/>
              </a:spcBef>
              <a:buClr>
                <a:srgbClr val="808080"/>
              </a:buClr>
              <a:buSzPct val="75000"/>
              <a:buFontTx/>
              <a:buChar char="•"/>
              <a:tabLst>
                <a:tab pos="1168400" algn="l"/>
              </a:tabLst>
              <a:defRPr sz="4400">
                <a:solidFill>
                  <a:srgbClr val="373737">
                    <a:alpha val="80000"/>
                  </a:srgbClr>
                </a:solidFill>
                <a:latin typeface="+mn-lt"/>
                <a:ea typeface="+mn-ea"/>
                <a:cs typeface="+mn-cs"/>
                <a:sym typeface="Helvetica"/>
              </a:defRPr>
            </a:lvl4pPr>
            <a:lvl5pPr marL="3077308" indent="-537308" defTabSz="914400">
              <a:lnSpc>
                <a:spcPts val="6400"/>
              </a:lnSpc>
              <a:spcBef>
                <a:spcPts val="1600"/>
              </a:spcBef>
              <a:buClr>
                <a:srgbClr val="808080"/>
              </a:buClr>
              <a:buSzPct val="75000"/>
              <a:buFontTx/>
              <a:buChar char="•"/>
              <a:tabLst>
                <a:tab pos="1168400" algn="l"/>
              </a:tabLst>
              <a:defRPr sz="4400">
                <a:solidFill>
                  <a:srgbClr val="373737">
                    <a:alpha val="80000"/>
                  </a:srgbClr>
                </a:solidFill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92" name="Title can be  in two lines"/>
          <p:cNvSpPr txBox="1">
            <a:spLocks noGrp="1"/>
          </p:cNvSpPr>
          <p:nvPr>
            <p:ph type="body" sz="quarter" idx="21"/>
          </p:nvPr>
        </p:nvSpPr>
        <p:spPr>
          <a:xfrm>
            <a:off x="2370740" y="1418901"/>
            <a:ext cx="11721568" cy="4659482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537262" indent="-537262" defTabSz="4876674">
              <a:lnSpc>
                <a:spcPts val="17800"/>
              </a:lnSpc>
              <a:spcBef>
                <a:spcPts val="1600"/>
              </a:spcBef>
              <a:buClr>
                <a:srgbClr val="808080"/>
              </a:buClr>
              <a:buSzPct val="75000"/>
              <a:buFontTx/>
              <a:buChar char="•"/>
              <a:tabLst>
                <a:tab pos="1168400" algn="l"/>
              </a:tabLst>
              <a:defRPr sz="6400">
                <a:solidFill>
                  <a:srgbClr val="2F3A41"/>
                </a:solidFill>
                <a:latin typeface="Poppins SemiBold"/>
                <a:cs typeface="Poppins SemiBold"/>
                <a:sym typeface="Poppins SemiBold"/>
              </a:defRPr>
            </a:lvl1pPr>
          </a:lstStyle>
          <a:p>
            <a:pPr marL="268631" indent="-268631" defTabSz="2438337">
              <a:lnSpc>
                <a:spcPts val="8900"/>
              </a:lnSpc>
              <a:spcBef>
                <a:spcPts val="800"/>
              </a:spcBef>
              <a:buClr>
                <a:srgbClr val="808080"/>
              </a:buClr>
              <a:buSzPct val="75000"/>
              <a:buFontTx/>
              <a:buChar char="•"/>
              <a:tabLst>
                <a:tab pos="584200" algn="l"/>
              </a:tabLst>
              <a:defRPr sz="6400">
                <a:solidFill>
                  <a:srgbClr val="2F3A4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pPr>
            <a:endParaRPr/>
          </a:p>
        </p:txBody>
      </p:sp>
      <p:sp>
        <p:nvSpPr>
          <p:cNvPr id="1393" name="Some text goes here…"/>
          <p:cNvSpPr txBox="1">
            <a:spLocks noGrp="1"/>
          </p:cNvSpPr>
          <p:nvPr>
            <p:ph type="body" sz="quarter" idx="22"/>
          </p:nvPr>
        </p:nvSpPr>
        <p:spPr>
          <a:xfrm>
            <a:off x="2410831" y="5587998"/>
            <a:ext cx="11721566" cy="5462012"/>
          </a:xfrm>
          <a:prstGeom prst="rect">
            <a:avLst/>
          </a:prstGeom>
        </p:spPr>
        <p:txBody>
          <a:bodyPr lIns="50800" tIns="50800" rIns="50800" bIns="50800"/>
          <a:lstStyle>
            <a:lvl1pPr marL="1016000" indent="-1016000" defTabSz="1828800">
              <a:lnSpc>
                <a:spcPts val="9600"/>
              </a:lnSpc>
              <a:spcBef>
                <a:spcPts val="6400"/>
              </a:spcBef>
              <a:buClr>
                <a:srgbClr val="ED702D"/>
              </a:buClr>
              <a:buFontTx/>
              <a:buChar char="-"/>
              <a:tabLst>
                <a:tab pos="2362200" algn="l"/>
              </a:tabLst>
              <a:defRPr sz="3200">
                <a:solidFill>
                  <a:srgbClr val="2C3A42">
                    <a:alpha val="80000"/>
                  </a:srgbClr>
                </a:solidFill>
                <a:latin typeface="Poppins Regular"/>
                <a:cs typeface="Poppins Regular"/>
                <a:sym typeface="Poppins Regular"/>
              </a:defRPr>
            </a:lvl1pPr>
          </a:lstStyle>
          <a:p>
            <a:pPr marL="508000" indent="-508000" defTabSz="914400">
              <a:lnSpc>
                <a:spcPts val="4800"/>
              </a:lnSpc>
              <a:spcBef>
                <a:spcPts val="3200"/>
              </a:spcBef>
              <a:buClr>
                <a:srgbClr val="ED702D"/>
              </a:buClr>
              <a:buFontTx/>
              <a:buChar char="-"/>
              <a:tabLst>
                <a:tab pos="1181100" algn="l"/>
              </a:tabLst>
              <a:defRPr sz="3200">
                <a:solidFill>
                  <a:srgbClr val="2C3A42">
                    <a:alpha val="80000"/>
                  </a:srgbClr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pPr>
            <a:endParaRPr/>
          </a:p>
        </p:txBody>
      </p:sp>
      <p:sp>
        <p:nvSpPr>
          <p:cNvPr id="1394" name="Rectangle"/>
          <p:cNvSpPr>
            <a:spLocks noGrp="1"/>
          </p:cNvSpPr>
          <p:nvPr>
            <p:ph type="body" sz="quarter" idx="23"/>
          </p:nvPr>
        </p:nvSpPr>
        <p:spPr>
          <a:xfrm>
            <a:off x="1155700" y="914398"/>
            <a:ext cx="2250620" cy="651276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50800" tIns="50800" rIns="50800" bIns="50800" anchor="ctr"/>
          <a:lstStyle>
            <a:lvl1pPr marL="311610" indent="-311610" defTabSz="530350">
              <a:lnSpc>
                <a:spcPts val="3600"/>
              </a:lnSpc>
              <a:spcBef>
                <a:spcPts val="800"/>
              </a:spcBef>
              <a:buClr>
                <a:srgbClr val="808080"/>
              </a:buClr>
              <a:buSzPct val="75000"/>
              <a:buFontTx/>
              <a:buChar char="•"/>
              <a:tabLst>
                <a:tab pos="660400" algn="l"/>
              </a:tabLst>
              <a:defRPr sz="1275">
                <a:solidFill>
                  <a:srgbClr val="373737">
                    <a:alpha val="80000"/>
                  </a:srgb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155805" indent="-155805" defTabSz="265175">
              <a:lnSpc>
                <a:spcPts val="1800"/>
              </a:lnSpc>
              <a:spcBef>
                <a:spcPts val="400"/>
              </a:spcBef>
              <a:buClr>
                <a:srgbClr val="808080"/>
              </a:buClr>
              <a:buSzPct val="75000"/>
              <a:buFontTx/>
              <a:buChar char="•"/>
              <a:tabLst>
                <a:tab pos="330200" algn="l"/>
              </a:tabLst>
              <a:defRPr sz="1275">
                <a:solidFill>
                  <a:srgbClr val="373737">
                    <a:alpha val="80000"/>
                  </a:srgbClr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395" name="XXXX"/>
          <p:cNvSpPr txBox="1">
            <a:spLocks noGrp="1"/>
          </p:cNvSpPr>
          <p:nvPr>
            <p:ph type="body" sz="quarter" idx="24"/>
          </p:nvPr>
        </p:nvSpPr>
        <p:spPr>
          <a:xfrm>
            <a:off x="2426804" y="10733584"/>
            <a:ext cx="3481600" cy="1036184"/>
          </a:xfrm>
          <a:prstGeom prst="rect">
            <a:avLst/>
          </a:prstGeom>
        </p:spPr>
        <p:txBody>
          <a:bodyPr lIns="50800" tIns="50800" rIns="50800" bIns="50800"/>
          <a:lstStyle>
            <a:lvl1pPr marL="537262" indent="-537262" algn="ctr" defTabSz="2438336">
              <a:lnSpc>
                <a:spcPts val="6400"/>
              </a:lnSpc>
              <a:spcBef>
                <a:spcPts val="1600"/>
              </a:spcBef>
              <a:buClr>
                <a:srgbClr val="808080"/>
              </a:buClr>
              <a:buSzPct val="75000"/>
              <a:buFontTx/>
              <a:buChar char="•"/>
              <a:tabLst>
                <a:tab pos="1168400" algn="l"/>
              </a:tabLst>
              <a:defRPr sz="3000">
                <a:solidFill>
                  <a:srgbClr val="2F3A41"/>
                </a:solidFill>
                <a:latin typeface="Poppins SemiBold"/>
                <a:cs typeface="Poppins SemiBold"/>
                <a:sym typeface="Poppins SemiBold"/>
              </a:defRPr>
            </a:lvl1pPr>
          </a:lstStyle>
          <a:p>
            <a:pPr marL="268631" indent="-268631" algn="ctr" defTabSz="1219168">
              <a:lnSpc>
                <a:spcPts val="3200"/>
              </a:lnSpc>
              <a:spcBef>
                <a:spcPts val="800"/>
              </a:spcBef>
              <a:buClr>
                <a:srgbClr val="808080"/>
              </a:buClr>
              <a:buSzPct val="75000"/>
              <a:buFontTx/>
              <a:buChar char="•"/>
              <a:tabLst>
                <a:tab pos="584200" algn="l"/>
              </a:tabLst>
              <a:defRPr sz="3000">
                <a:solidFill>
                  <a:srgbClr val="2F3A4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pPr>
            <a:endParaRPr/>
          </a:p>
        </p:txBody>
      </p:sp>
      <p:sp>
        <p:nvSpPr>
          <p:cNvPr id="1396" name="SOME TEXT GOES HERE"/>
          <p:cNvSpPr txBox="1">
            <a:spLocks noGrp="1"/>
          </p:cNvSpPr>
          <p:nvPr>
            <p:ph type="body" sz="quarter" idx="25"/>
          </p:nvPr>
        </p:nvSpPr>
        <p:spPr>
          <a:xfrm>
            <a:off x="2426804" y="11923920"/>
            <a:ext cx="3481600" cy="1703032"/>
          </a:xfrm>
          <a:prstGeom prst="rect">
            <a:avLst/>
          </a:prstGeom>
        </p:spPr>
        <p:txBody>
          <a:bodyPr lIns="50800" tIns="50800" rIns="50800" bIns="50800"/>
          <a:lstStyle>
            <a:lvl1pPr marL="537262" indent="-537262" algn="ctr" defTabSz="4876674">
              <a:lnSpc>
                <a:spcPct val="80000"/>
              </a:lnSpc>
              <a:spcBef>
                <a:spcPts val="1600"/>
              </a:spcBef>
              <a:buClr>
                <a:srgbClr val="808080"/>
              </a:buClr>
              <a:buSzPct val="75000"/>
              <a:buFontTx/>
              <a:buChar char="•"/>
              <a:tabLst>
                <a:tab pos="1168400" algn="l"/>
              </a:tabLst>
              <a:defRPr sz="2000" cap="all">
                <a:solidFill>
                  <a:srgbClr val="2C3A42">
                    <a:alpha val="60000"/>
                  </a:srgbClr>
                </a:solidFill>
                <a:latin typeface="Poppins SemiBold"/>
                <a:cs typeface="Poppins SemiBold"/>
                <a:sym typeface="Poppins SemiBold"/>
              </a:defRPr>
            </a:lvl1pPr>
          </a:lstStyle>
          <a:p>
            <a:pPr marL="268631" indent="-268631" algn="ctr" defTabSz="2438337">
              <a:lnSpc>
                <a:spcPct val="80000"/>
              </a:lnSpc>
              <a:spcBef>
                <a:spcPts val="800"/>
              </a:spcBef>
              <a:buClr>
                <a:srgbClr val="808080"/>
              </a:buClr>
              <a:buSzPct val="75000"/>
              <a:buFontTx/>
              <a:buChar char="•"/>
              <a:tabLst>
                <a:tab pos="584200" algn="l"/>
              </a:tabLst>
              <a:defRPr sz="2000" cap="all">
                <a:solidFill>
                  <a:srgbClr val="2C3A42">
                    <a:alpha val="60000"/>
                  </a:srgb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pPr>
            <a:endParaRPr/>
          </a:p>
        </p:txBody>
      </p:sp>
      <p:sp>
        <p:nvSpPr>
          <p:cNvPr id="1397" name="SOME TEXT GOES HERE"/>
          <p:cNvSpPr txBox="1">
            <a:spLocks noGrp="1"/>
          </p:cNvSpPr>
          <p:nvPr>
            <p:ph type="body" sz="quarter" idx="26"/>
          </p:nvPr>
        </p:nvSpPr>
        <p:spPr>
          <a:xfrm>
            <a:off x="6522071" y="11923920"/>
            <a:ext cx="3481602" cy="1703032"/>
          </a:xfrm>
          <a:prstGeom prst="rect">
            <a:avLst/>
          </a:prstGeom>
        </p:spPr>
        <p:txBody>
          <a:bodyPr lIns="50800" tIns="50800" rIns="50800" bIns="50800"/>
          <a:lstStyle>
            <a:lvl1pPr marL="537262" indent="-537262" algn="ctr" defTabSz="4876674">
              <a:lnSpc>
                <a:spcPct val="80000"/>
              </a:lnSpc>
              <a:spcBef>
                <a:spcPts val="1600"/>
              </a:spcBef>
              <a:buClr>
                <a:srgbClr val="808080"/>
              </a:buClr>
              <a:buSzPct val="75000"/>
              <a:buFontTx/>
              <a:buChar char="•"/>
              <a:tabLst>
                <a:tab pos="1168400" algn="l"/>
              </a:tabLst>
              <a:defRPr sz="2000" cap="all">
                <a:solidFill>
                  <a:srgbClr val="2C3A42">
                    <a:alpha val="60000"/>
                  </a:srgbClr>
                </a:solidFill>
                <a:latin typeface="Poppins SemiBold"/>
                <a:cs typeface="Poppins SemiBold"/>
                <a:sym typeface="Poppins SemiBold"/>
              </a:defRPr>
            </a:lvl1pPr>
          </a:lstStyle>
          <a:p>
            <a:pPr marL="268631" indent="-268631" algn="ctr" defTabSz="2438337">
              <a:lnSpc>
                <a:spcPct val="80000"/>
              </a:lnSpc>
              <a:spcBef>
                <a:spcPts val="800"/>
              </a:spcBef>
              <a:buClr>
                <a:srgbClr val="808080"/>
              </a:buClr>
              <a:buSzPct val="75000"/>
              <a:buFontTx/>
              <a:buChar char="•"/>
              <a:tabLst>
                <a:tab pos="584200" algn="l"/>
              </a:tabLst>
              <a:defRPr sz="2000" cap="all">
                <a:solidFill>
                  <a:srgbClr val="2C3A42">
                    <a:alpha val="60000"/>
                  </a:srgb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pPr>
            <a:endParaRPr/>
          </a:p>
        </p:txBody>
      </p:sp>
      <p:sp>
        <p:nvSpPr>
          <p:cNvPr id="1398" name="SOME TEXT GOES HERE"/>
          <p:cNvSpPr txBox="1">
            <a:spLocks noGrp="1"/>
          </p:cNvSpPr>
          <p:nvPr>
            <p:ph type="body" sz="quarter" idx="27"/>
          </p:nvPr>
        </p:nvSpPr>
        <p:spPr>
          <a:xfrm>
            <a:off x="10617341" y="11923920"/>
            <a:ext cx="3481602" cy="1703032"/>
          </a:xfrm>
          <a:prstGeom prst="rect">
            <a:avLst/>
          </a:prstGeom>
        </p:spPr>
        <p:txBody>
          <a:bodyPr lIns="50800" tIns="50800" rIns="50800" bIns="50800"/>
          <a:lstStyle>
            <a:lvl1pPr marL="537262" indent="-537262" algn="ctr" defTabSz="4876674">
              <a:lnSpc>
                <a:spcPct val="80000"/>
              </a:lnSpc>
              <a:spcBef>
                <a:spcPts val="1600"/>
              </a:spcBef>
              <a:buClr>
                <a:srgbClr val="808080"/>
              </a:buClr>
              <a:buSzPct val="75000"/>
              <a:buFontTx/>
              <a:buChar char="•"/>
              <a:tabLst>
                <a:tab pos="1168400" algn="l"/>
              </a:tabLst>
              <a:defRPr sz="2000" cap="all">
                <a:solidFill>
                  <a:srgbClr val="2C3A42">
                    <a:alpha val="60000"/>
                  </a:srgbClr>
                </a:solidFill>
                <a:latin typeface="Poppins SemiBold"/>
                <a:cs typeface="Poppins SemiBold"/>
                <a:sym typeface="Poppins SemiBold"/>
              </a:defRPr>
            </a:lvl1pPr>
          </a:lstStyle>
          <a:p>
            <a:pPr marL="268631" indent="-268631" algn="ctr" defTabSz="2438337">
              <a:lnSpc>
                <a:spcPct val="80000"/>
              </a:lnSpc>
              <a:spcBef>
                <a:spcPts val="800"/>
              </a:spcBef>
              <a:buClr>
                <a:srgbClr val="808080"/>
              </a:buClr>
              <a:buSzPct val="75000"/>
              <a:buFontTx/>
              <a:buChar char="•"/>
              <a:tabLst>
                <a:tab pos="584200" algn="l"/>
              </a:tabLst>
              <a:defRPr sz="2000" cap="all">
                <a:solidFill>
                  <a:srgbClr val="2C3A42">
                    <a:alpha val="60000"/>
                  </a:srgb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pPr>
            <a:endParaRPr/>
          </a:p>
        </p:txBody>
      </p:sp>
      <p:sp>
        <p:nvSpPr>
          <p:cNvPr id="1399" name="XXXX"/>
          <p:cNvSpPr txBox="1">
            <a:spLocks noGrp="1"/>
          </p:cNvSpPr>
          <p:nvPr>
            <p:ph type="body" sz="quarter" idx="28"/>
          </p:nvPr>
        </p:nvSpPr>
        <p:spPr>
          <a:xfrm>
            <a:off x="6522074" y="10733584"/>
            <a:ext cx="3481600" cy="1036184"/>
          </a:xfrm>
          <a:prstGeom prst="rect">
            <a:avLst/>
          </a:prstGeom>
        </p:spPr>
        <p:txBody>
          <a:bodyPr lIns="50800" tIns="50800" rIns="50800" bIns="50800"/>
          <a:lstStyle>
            <a:lvl1pPr marL="537262" indent="-537262" algn="ctr" defTabSz="2438336">
              <a:lnSpc>
                <a:spcPts val="6400"/>
              </a:lnSpc>
              <a:spcBef>
                <a:spcPts val="1600"/>
              </a:spcBef>
              <a:buClr>
                <a:srgbClr val="808080"/>
              </a:buClr>
              <a:buSzPct val="75000"/>
              <a:buFontTx/>
              <a:buChar char="•"/>
              <a:tabLst>
                <a:tab pos="1168400" algn="l"/>
              </a:tabLst>
              <a:defRPr sz="3000">
                <a:solidFill>
                  <a:srgbClr val="2F3A41"/>
                </a:solidFill>
                <a:latin typeface="Poppins SemiBold"/>
                <a:cs typeface="Poppins SemiBold"/>
                <a:sym typeface="Poppins SemiBold"/>
              </a:defRPr>
            </a:lvl1pPr>
          </a:lstStyle>
          <a:p>
            <a:pPr marL="268631" indent="-268631" algn="ctr" defTabSz="1219168">
              <a:lnSpc>
                <a:spcPts val="3200"/>
              </a:lnSpc>
              <a:spcBef>
                <a:spcPts val="800"/>
              </a:spcBef>
              <a:buClr>
                <a:srgbClr val="808080"/>
              </a:buClr>
              <a:buSzPct val="75000"/>
              <a:buFontTx/>
              <a:buChar char="•"/>
              <a:tabLst>
                <a:tab pos="584200" algn="l"/>
              </a:tabLst>
              <a:defRPr sz="3000">
                <a:solidFill>
                  <a:srgbClr val="2F3A4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pPr>
            <a:endParaRPr/>
          </a:p>
        </p:txBody>
      </p:sp>
      <p:sp>
        <p:nvSpPr>
          <p:cNvPr id="1400" name="XXXX"/>
          <p:cNvSpPr txBox="1">
            <a:spLocks noGrp="1"/>
          </p:cNvSpPr>
          <p:nvPr>
            <p:ph type="body" sz="quarter" idx="29"/>
          </p:nvPr>
        </p:nvSpPr>
        <p:spPr>
          <a:xfrm>
            <a:off x="10617341" y="10733584"/>
            <a:ext cx="3481602" cy="1036184"/>
          </a:xfrm>
          <a:prstGeom prst="rect">
            <a:avLst/>
          </a:prstGeom>
        </p:spPr>
        <p:txBody>
          <a:bodyPr lIns="50800" tIns="50800" rIns="50800" bIns="50800"/>
          <a:lstStyle>
            <a:lvl1pPr marL="537262" indent="-537262" algn="ctr" defTabSz="2438336">
              <a:lnSpc>
                <a:spcPts val="6400"/>
              </a:lnSpc>
              <a:spcBef>
                <a:spcPts val="1600"/>
              </a:spcBef>
              <a:buClr>
                <a:srgbClr val="808080"/>
              </a:buClr>
              <a:buSzPct val="75000"/>
              <a:buFontTx/>
              <a:buChar char="•"/>
              <a:tabLst>
                <a:tab pos="1168400" algn="l"/>
              </a:tabLst>
              <a:defRPr sz="3000">
                <a:solidFill>
                  <a:srgbClr val="2F3A41"/>
                </a:solidFill>
                <a:latin typeface="Poppins SemiBold"/>
                <a:cs typeface="Poppins SemiBold"/>
                <a:sym typeface="Poppins SemiBold"/>
              </a:defRPr>
            </a:lvl1pPr>
          </a:lstStyle>
          <a:p>
            <a:pPr marL="268631" indent="-268631" algn="ctr" defTabSz="1219168">
              <a:lnSpc>
                <a:spcPts val="3200"/>
              </a:lnSpc>
              <a:spcBef>
                <a:spcPts val="800"/>
              </a:spcBef>
              <a:buClr>
                <a:srgbClr val="808080"/>
              </a:buClr>
              <a:buSzPct val="75000"/>
              <a:buFontTx/>
              <a:buChar char="•"/>
              <a:tabLst>
                <a:tab pos="584200" algn="l"/>
              </a:tabLst>
              <a:defRPr sz="3000">
                <a:solidFill>
                  <a:srgbClr val="2F3A4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pPr>
            <a:endParaRPr/>
          </a:p>
        </p:txBody>
      </p:sp>
      <p:sp>
        <p:nvSpPr>
          <p:cNvPr id="140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2523" y="12818109"/>
            <a:ext cx="415818" cy="348813"/>
          </a:xfrm>
          <a:prstGeom prst="rect">
            <a:avLst/>
          </a:prstGeom>
        </p:spPr>
        <p:txBody>
          <a:bodyPr lIns="50800" tIns="50800" rIns="50800" bIns="50800" anchor="t"/>
          <a:lstStyle>
            <a:lvl1pPr defTabSz="825500">
              <a:defRPr b="1" spc="160">
                <a:solidFill>
                  <a:srgbClr val="373737">
                    <a:alpha val="40000"/>
                  </a:srgb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5043979"/>
      </p:ext>
    </p:extLst>
  </p:cSld>
  <p:clrMapOvr>
    <a:masterClrMapping/>
  </p:clrMapOvr>
  <p:transition spd="med"/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Divider w/ L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8" name="Trifork_logo_RGB 1.pdf" descr="Trifork_logo_RGB 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44001" y="12903200"/>
            <a:ext cx="1934310" cy="203200"/>
          </a:xfrm>
          <a:prstGeom prst="rect">
            <a:avLst/>
          </a:prstGeom>
          <a:ln w="12700">
            <a:miter lim="400000"/>
          </a:ln>
        </p:spPr>
      </p:pic>
      <p:sp>
        <p:nvSpPr>
          <p:cNvPr id="140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828801" y="2793600"/>
            <a:ext cx="10893602" cy="2289600"/>
          </a:xfrm>
          <a:prstGeom prst="rect">
            <a:avLst/>
          </a:prstGeom>
        </p:spPr>
        <p:txBody>
          <a:bodyPr anchor="t"/>
          <a:lstStyle>
            <a:lvl1pPr defTabSz="914400">
              <a:lnSpc>
                <a:spcPts val="11400"/>
              </a:lnSpc>
              <a:tabLst>
                <a:tab pos="1168400" algn="l"/>
              </a:tabLst>
              <a:defRPr sz="10000">
                <a:solidFill>
                  <a:srgbClr val="373737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141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828801" y="2224801"/>
            <a:ext cx="10893602" cy="583202"/>
          </a:xfrm>
          <a:prstGeom prst="rect">
            <a:avLst/>
          </a:prstGeom>
        </p:spPr>
        <p:txBody>
          <a:bodyPr anchor="ctr"/>
          <a:lstStyle>
            <a:lvl1pPr marL="0" indent="0" defTabSz="914400">
              <a:lnSpc>
                <a:spcPts val="2400"/>
              </a:lnSpc>
              <a:spcBef>
                <a:spcPts val="1600"/>
              </a:spcBef>
              <a:buClrTx/>
              <a:buSzTx/>
              <a:buFontTx/>
              <a:buNone/>
              <a:tabLst>
                <a:tab pos="1168400" algn="l"/>
              </a:tabLst>
              <a:defRPr sz="2000" b="1" spc="300">
                <a:solidFill>
                  <a:schemeClr val="accent5">
                    <a:hueOff val="-2113043"/>
                    <a:satOff val="-100000"/>
                    <a:lumOff val="9019"/>
                  </a:scheme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L="879230" indent="-244230" defTabSz="914400">
              <a:lnSpc>
                <a:spcPts val="2400"/>
              </a:lnSpc>
              <a:spcBef>
                <a:spcPts val="160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2000" b="1" spc="300">
                <a:solidFill>
                  <a:schemeClr val="accent5">
                    <a:hueOff val="-2113043"/>
                    <a:satOff val="-100000"/>
                    <a:lumOff val="9019"/>
                  </a:scheme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marL="1514230" indent="-244230" defTabSz="914400">
              <a:lnSpc>
                <a:spcPts val="2400"/>
              </a:lnSpc>
              <a:spcBef>
                <a:spcPts val="160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2000" b="1" spc="300">
                <a:solidFill>
                  <a:schemeClr val="accent5">
                    <a:hueOff val="-2113043"/>
                    <a:satOff val="-100000"/>
                    <a:lumOff val="9019"/>
                  </a:scheme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marL="2149230" indent="-244230" defTabSz="914400">
              <a:lnSpc>
                <a:spcPts val="2400"/>
              </a:lnSpc>
              <a:spcBef>
                <a:spcPts val="160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2000" b="1" spc="300">
                <a:solidFill>
                  <a:schemeClr val="accent5">
                    <a:hueOff val="-2113043"/>
                    <a:satOff val="-100000"/>
                    <a:lumOff val="9019"/>
                  </a:scheme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marL="2784230" indent="-244230" defTabSz="914400">
              <a:lnSpc>
                <a:spcPts val="2400"/>
              </a:lnSpc>
              <a:spcBef>
                <a:spcPts val="1600"/>
              </a:spcBef>
              <a:buClrTx/>
              <a:buSzPct val="75000"/>
              <a:buFontTx/>
              <a:buChar char="•"/>
              <a:tabLst>
                <a:tab pos="1168400" algn="l"/>
              </a:tabLst>
              <a:defRPr sz="2000" b="1" spc="300">
                <a:solidFill>
                  <a:schemeClr val="accent5">
                    <a:hueOff val="-2113043"/>
                    <a:satOff val="-100000"/>
                    <a:lumOff val="9019"/>
                  </a:scheme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</a:lstStyle>
          <a:p>
            <a:r>
              <a:t>LABEL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11" name="Picture Placeholder 3"/>
          <p:cNvSpPr>
            <a:spLocks noGrp="1"/>
          </p:cNvSpPr>
          <p:nvPr>
            <p:ph type="pic" sz="half" idx="21"/>
          </p:nvPr>
        </p:nvSpPr>
        <p:spPr>
          <a:xfrm>
            <a:off x="14500801" y="813598"/>
            <a:ext cx="9064802" cy="1208880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pic>
        <p:nvPicPr>
          <p:cNvPr id="1412" name="Graphic 6" descr="Graphic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601" y="611999"/>
            <a:ext cx="1994402" cy="201682"/>
          </a:xfrm>
          <a:prstGeom prst="rect">
            <a:avLst/>
          </a:prstGeom>
          <a:ln w="12700">
            <a:miter lim="400000"/>
          </a:ln>
        </p:spPr>
      </p:pic>
      <p:sp>
        <p:nvSpPr>
          <p:cNvPr id="14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2523" y="12818109"/>
            <a:ext cx="415818" cy="348813"/>
          </a:xfrm>
          <a:prstGeom prst="rect">
            <a:avLst/>
          </a:prstGeom>
        </p:spPr>
        <p:txBody>
          <a:bodyPr lIns="50800" tIns="50800" rIns="50800" bIns="50800" anchor="t"/>
          <a:lstStyle>
            <a:lvl1pPr defTabSz="825500">
              <a:defRPr b="1" spc="160">
                <a:solidFill>
                  <a:srgbClr val="373737">
                    <a:alpha val="40000"/>
                  </a:srgb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6363879"/>
      </p:ext>
    </p:extLst>
  </p:cSld>
  <p:clrMapOvr>
    <a:masterClrMapping/>
  </p:clrMapOvr>
  <p:transition spd="med"/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6649650"/>
      </p:ext>
    </p:extLst>
  </p:cSld>
  <p:clrMapOvr>
    <a:masterClrMapping/>
  </p:clrMapOvr>
  <p:transition spd="med"/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1693722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Image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3A77A74-5B60-35F0-29F1-5435BA5EFBE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" y="0"/>
            <a:ext cx="8128798" cy="13716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5743DD-1C7E-BF98-9FB0-98732D9421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57600" y="2210400"/>
            <a:ext cx="12600000" cy="1828800"/>
          </a:xfrm>
        </p:spPr>
        <p:txBody>
          <a:bodyPr lIns="0" tIns="0" rIns="0" bIns="0" anchor="t">
            <a:normAutofit/>
          </a:bodyPr>
          <a:lstStyle/>
          <a:p>
            <a:r>
              <a:rPr lang="en-GB" dirty="0"/>
              <a:t>Title Text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59FD29E-3DD9-BA5B-2F7D-87A87A00F3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957600" y="1461600"/>
            <a:ext cx="12600000" cy="4320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ts val="2400"/>
              </a:lnSpc>
              <a:buNone/>
              <a:defRPr sz="2000" b="1" i="0" spc="30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2421602-E917-A82E-A456-B145976D5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57600" y="3952803"/>
            <a:ext cx="12600000" cy="698399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C7F7E27-5A6C-5A3E-585E-6896577BDD3B}"/>
              </a:ext>
            </a:extLst>
          </p:cNvPr>
          <p:cNvSpPr/>
          <p:nvPr userDrawn="1"/>
        </p:nvSpPr>
        <p:spPr>
          <a:xfrm>
            <a:off x="6501598" y="0"/>
            <a:ext cx="1627200" cy="13716000"/>
          </a:xfrm>
          <a:prstGeom prst="rect">
            <a:avLst/>
          </a:prstGeom>
          <a:gradFill>
            <a:gsLst>
              <a:gs pos="100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20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CF94E32-058A-5811-4742-0F8908F8DE3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996000" y="12700800"/>
            <a:ext cx="1495200" cy="1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347134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 and houmous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5611480"/>
      </p:ext>
    </p:extLst>
  </p:cSld>
  <p:clrMapOvr>
    <a:masterClrMapping/>
  </p:clrMapOvr>
  <p:transition spd="med"/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479775"/>
      </p:ext>
    </p:extLst>
  </p:cSld>
  <p:clrMapOvr>
    <a:masterClrMapping/>
  </p:clrMapOvr>
  <p:transition spd="med"/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7715501"/>
      </p:ext>
    </p:extLst>
  </p:cSld>
  <p:clrMapOvr>
    <a:masterClrMapping/>
  </p:clrMapOvr>
  <p:transition spd="med"/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Bowl of pappardelle pasta with parsley butter, roasted hazelnuts and shaved parmesan cheese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3920017"/>
      </p:ext>
    </p:extLst>
  </p:cSld>
  <p:clrMapOvr>
    <a:masterClrMapping/>
  </p:clrMapOvr>
  <p:transition spd="med"/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7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4783919"/>
      </p:ext>
    </p:extLst>
  </p:cSld>
  <p:clrMapOvr>
    <a:masterClrMapping/>
  </p:clrMapOvr>
  <p:transition spd="med"/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8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4790633"/>
      </p:ext>
    </p:extLst>
  </p:cSld>
  <p:clrMapOvr>
    <a:masterClrMapping/>
  </p:clrMapOvr>
  <p:transition spd="med"/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9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7756031"/>
      </p:ext>
    </p:extLst>
  </p:cSld>
  <p:clrMapOvr>
    <a:masterClrMapping/>
  </p:clrMapOvr>
  <p:transition spd="med"/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10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10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3870205"/>
      </p:ext>
    </p:extLst>
  </p:cSld>
  <p:clrMapOvr>
    <a:masterClrMapping/>
  </p:clrMapOvr>
  <p:transition spd="med"/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10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 Subtitle</a:t>
            </a:r>
          </a:p>
        </p:txBody>
      </p:sp>
      <p:sp>
        <p:nvSpPr>
          <p:cNvPr id="11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284659"/>
      </p:ext>
    </p:extLst>
  </p:cSld>
  <p:clrMapOvr>
    <a:masterClrMapping/>
  </p:clrMapOvr>
  <p:transition spd="med"/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8334762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5CAC3E-D273-8D7A-6998-BA7247B5E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15C3A-03EB-F44E-AF21-A5C71E373AA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59FD29E-3DD9-BA5B-2F7D-87A87A00F3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15200" y="892800"/>
            <a:ext cx="11275200" cy="4320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ts val="2400"/>
              </a:lnSpc>
              <a:buNone/>
              <a:defRPr sz="2000" b="1" i="0" spc="30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65C3CF2-2994-4E48-87A9-B524401D7E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996000" y="12700800"/>
            <a:ext cx="1495200" cy="151200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2421602-E917-A82E-A456-B145976D5D8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166800" y="1929600"/>
            <a:ext cx="18050400" cy="69120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marL="0" indent="0">
              <a:lnSpc>
                <a:spcPct val="100000"/>
              </a:lnSpc>
              <a:buNone/>
              <a:defRPr sz="12000" b="1" i="0">
                <a:solidFill>
                  <a:schemeClr val="accent1"/>
                </a:solidFill>
                <a:latin typeface="Caveat" pitchFamily="2" charset="0"/>
              </a:defRPr>
            </a:lvl1pPr>
          </a:lstStyle>
          <a:p>
            <a:pPr lvl="0"/>
            <a:r>
              <a:rPr lang="en-GB" dirty="0"/>
              <a:t>“Insert your quote here”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961BDE4-B79C-DC79-016F-2071F5163964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3166803" y="9727200"/>
            <a:ext cx="1267198" cy="1267200"/>
          </a:xfrm>
          <a:prstGeom prst="ellipse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 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AD25B838-8302-B153-06DA-827565D5E2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38800" y="9727200"/>
            <a:ext cx="16178400" cy="4320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1400" b="1" i="0" spc="30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A973287-62BA-0B16-16BF-6F514642389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38801" y="10137600"/>
            <a:ext cx="16179726" cy="892800"/>
          </a:xfrm>
        </p:spPr>
        <p:txBody>
          <a:bodyPr lIns="0" tIns="0" rIns="0" bIns="0" anchor="ctr"/>
          <a:lstStyle>
            <a:lvl1pPr marL="0" indent="0">
              <a:buNone/>
              <a:defRPr>
                <a:solidFill>
                  <a:srgbClr val="2C3A41"/>
                </a:solidFill>
              </a:defRPr>
            </a:lvl1pPr>
          </a:lstStyle>
          <a:p>
            <a:pPr lvl="0"/>
            <a:r>
              <a:rPr lang="en-GB" dirty="0"/>
              <a:t>Full Name</a:t>
            </a:r>
          </a:p>
        </p:txBody>
      </p:sp>
    </p:spTree>
    <p:extLst>
      <p:ext uri="{BB962C8B-B14F-4D97-AF65-F5344CB8AC3E}">
        <p14:creationId xmlns:p14="http://schemas.microsoft.com/office/powerpoint/2010/main" val="140404164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190017"/>
      </p:ext>
    </p:extLst>
  </p:cSld>
  <p:clrMapOvr>
    <a:masterClrMapping/>
  </p:clrMapOvr>
  <p:transition spd="med"/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Attribution</a:t>
            </a:r>
          </a:p>
        </p:txBody>
      </p:sp>
      <p:sp>
        <p:nvSpPr>
          <p:cNvPr id="13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0386496"/>
      </p:ext>
    </p:extLst>
  </p:cSld>
  <p:clrMapOvr>
    <a:masterClrMapping/>
  </p:clrMapOvr>
  <p:transition spd="med"/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Bowl of salad with fried rice, boiled eggs and chopsticks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5" name="Bowl with salmon cakes, salad and houmous 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6" name="Bowl of pappardelle pasta with parsley butter, roasted hazelnuts and shaved parmesan cheese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4218365"/>
      </p:ext>
    </p:extLst>
  </p:cSld>
  <p:clrMapOvr>
    <a:masterClrMapping/>
  </p:clrMapOvr>
  <p:transition spd="med"/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bowl of salad with fried rice, boiled eggs and chopsticks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11559285"/>
      </p:ext>
    </p:extLst>
  </p:cSld>
  <p:clrMapOvr>
    <a:masterClrMapping/>
  </p:clrMapOvr>
  <p:transition spd="med"/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9596137"/>
      </p:ext>
    </p:extLst>
  </p:cSld>
  <p:clrMapOvr>
    <a:masterClrMapping/>
  </p:clrMapOvr>
  <p:transition spd="med"/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le Text"/>
          <p:cNvSpPr txBox="1">
            <a:spLocks noGrp="1"/>
          </p:cNvSpPr>
          <p:nvPr>
            <p:ph type="title"/>
          </p:nvPr>
        </p:nvSpPr>
        <p:spPr>
          <a:xfrm>
            <a:off x="1524000" y="576731"/>
            <a:ext cx="21005800" cy="2286001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tabLst>
                <a:tab pos="1181100" algn="l"/>
              </a:tabLst>
              <a:defRPr sz="8000" spc="0">
                <a:solidFill>
                  <a:srgbClr val="FF6600"/>
                </a:solidFill>
              </a:defRPr>
            </a:lvl1pPr>
          </a:lstStyle>
          <a:p>
            <a:pPr defTabSz="914400"/>
            <a:r>
              <a:t>Title Text</a:t>
            </a:r>
          </a:p>
        </p:txBody>
      </p:sp>
      <p:sp>
        <p:nvSpPr>
          <p:cNvPr id="170" name="Body Level One…"/>
          <p:cNvSpPr txBox="1">
            <a:spLocks noGrp="1"/>
          </p:cNvSpPr>
          <p:nvPr>
            <p:ph type="body" idx="1"/>
          </p:nvPr>
        </p:nvSpPr>
        <p:spPr>
          <a:xfrm>
            <a:off x="1524000" y="3569900"/>
            <a:ext cx="21335999" cy="8495100"/>
          </a:xfrm>
          <a:prstGeom prst="rect">
            <a:avLst/>
          </a:prstGeom>
        </p:spPr>
        <p:txBody>
          <a:bodyPr>
            <a:noAutofit/>
          </a:bodyPr>
          <a:lstStyle>
            <a:lvl1pPr marL="586105" indent="-586105">
              <a:lnSpc>
                <a:spcPts val="4800"/>
              </a:lnSpc>
              <a:spcBef>
                <a:spcPts val="2000"/>
              </a:spcBef>
              <a:buClr>
                <a:srgbClr val="FF6600"/>
              </a:buClr>
              <a:buSzPct val="75000"/>
              <a:tabLst>
                <a:tab pos="1181100" algn="l"/>
              </a:tabLst>
              <a:defRPr>
                <a:solidFill>
                  <a:srgbClr val="53585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1221153" indent="-586153">
              <a:lnSpc>
                <a:spcPts val="4800"/>
              </a:lnSpc>
              <a:spcBef>
                <a:spcPts val="2000"/>
              </a:spcBef>
              <a:buClr>
                <a:srgbClr val="FF6600"/>
              </a:buClr>
              <a:buSzPct val="75000"/>
              <a:tabLst>
                <a:tab pos="1181100" algn="l"/>
              </a:tabLst>
              <a:defRPr>
                <a:solidFill>
                  <a:srgbClr val="53585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856153" indent="-586153">
              <a:lnSpc>
                <a:spcPts val="4800"/>
              </a:lnSpc>
              <a:spcBef>
                <a:spcPts val="2000"/>
              </a:spcBef>
              <a:buClr>
                <a:srgbClr val="FF6600"/>
              </a:buClr>
              <a:buSzPct val="75000"/>
              <a:tabLst>
                <a:tab pos="1181100" algn="l"/>
              </a:tabLst>
              <a:defRPr>
                <a:solidFill>
                  <a:srgbClr val="53585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2491153" indent="-586153">
              <a:lnSpc>
                <a:spcPts val="4800"/>
              </a:lnSpc>
              <a:spcBef>
                <a:spcPts val="2000"/>
              </a:spcBef>
              <a:buClr>
                <a:srgbClr val="FF6600"/>
              </a:buClr>
              <a:buSzPct val="75000"/>
              <a:tabLst>
                <a:tab pos="1181100" algn="l"/>
              </a:tabLst>
              <a:defRPr>
                <a:solidFill>
                  <a:srgbClr val="53585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3126153" indent="-586153">
              <a:lnSpc>
                <a:spcPts val="4800"/>
              </a:lnSpc>
              <a:spcBef>
                <a:spcPts val="2000"/>
              </a:spcBef>
              <a:buClr>
                <a:srgbClr val="FF6600"/>
              </a:buClr>
              <a:buSzPct val="75000"/>
              <a:tabLst>
                <a:tab pos="1181100" algn="l"/>
              </a:tabLst>
              <a:defRPr>
                <a:solidFill>
                  <a:srgbClr val="53585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</a:lstStyle>
          <a:p>
            <a:pPr defTabSz="914400"/>
            <a:r>
              <a:t>Body Level One</a:t>
            </a:r>
          </a:p>
          <a:p>
            <a:pPr lvl="1" defTabSz="914400"/>
            <a:r>
              <a:t>Body Level Two</a:t>
            </a:r>
          </a:p>
          <a:p>
            <a:pPr lvl="2" defTabSz="914400"/>
            <a:r>
              <a:t>Body Level Three</a:t>
            </a:r>
          </a:p>
          <a:p>
            <a:pPr lvl="3" defTabSz="914400"/>
            <a:r>
              <a:t>Body Level Four</a:t>
            </a:r>
          </a:p>
          <a:p>
            <a:pPr lvl="4" defTabSz="914400"/>
            <a:r>
              <a:t>Body Level Five</a:t>
            </a:r>
          </a:p>
        </p:txBody>
      </p:sp>
      <p:sp>
        <p:nvSpPr>
          <p:cNvPr id="1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49175" y="12920578"/>
            <a:ext cx="472949" cy="400558"/>
          </a:xfrm>
          <a:prstGeom prst="rect">
            <a:avLst/>
          </a:prstGeom>
        </p:spPr>
        <p:txBody>
          <a:bodyPr anchor="t"/>
          <a:lstStyle>
            <a:lvl1pPr>
              <a:lnSpc>
                <a:spcPts val="2400"/>
              </a:lnSpc>
              <a:spcBef>
                <a:spcPts val="1600"/>
              </a:spcBef>
              <a:tabLst>
                <a:tab pos="1181100" algn="l"/>
              </a:tabLst>
              <a:defRPr sz="2000" b="1" cap="all" spc="300">
                <a:solidFill>
                  <a:srgbClr val="FF6600"/>
                </a:solidFill>
              </a:defRPr>
            </a:lvl1pPr>
          </a:lstStyle>
          <a:p>
            <a:pPr defTabSz="914400"/>
            <a:fld id="{86CB4B4D-7CA3-9044-876B-883B54F8677D}" type="slidenum">
              <a:rPr/>
              <a:t>‹#›</a:t>
            </a:fld>
            <a:endParaRPr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656D51B-7D54-848B-C9A7-E970E31ECE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996000" y="12700800"/>
            <a:ext cx="1495200" cy="1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619830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743DD-1C7E-BF98-9FB0-98732D9421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28800" y="2210400"/>
            <a:ext cx="11455200" cy="1828800"/>
          </a:xfrm>
        </p:spPr>
        <p:txBody>
          <a:bodyPr lIns="0" tIns="0" rIns="0" bIns="0" anchor="t">
            <a:normAutofit/>
          </a:bodyPr>
          <a:lstStyle/>
          <a:p>
            <a:r>
              <a:rPr lang="en-GB" dirty="0"/>
              <a:t>Title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5CAC3E-D273-8D7A-6998-BA7247B5E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15C3A-03EB-F44E-AF21-A5C71E373AA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59FD29E-3DD9-BA5B-2F7D-87A87A00F3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15200" y="892800"/>
            <a:ext cx="11275200" cy="4320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ts val="2400"/>
              </a:lnSpc>
              <a:buNone/>
              <a:defRPr sz="2000" b="1" i="0" spc="30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2421602-E917-A82E-A456-B145976D5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7600" y="3952800"/>
            <a:ext cx="11455200" cy="4924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3A77A74-5B60-35F0-29F1-5435BA5EFBE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4500800" y="813600"/>
            <a:ext cx="9064800" cy="12088800"/>
          </a:xfrm>
          <a:prstGeom prst="roundRect">
            <a:avLst>
              <a:gd name="adj" fmla="val 4456"/>
            </a:avLst>
          </a:prstGeom>
          <a:gradFill>
            <a:gsLst>
              <a:gs pos="0">
                <a:schemeClr val="accent4"/>
              </a:gs>
              <a:gs pos="100000">
                <a:schemeClr val="accent3"/>
              </a:gs>
            </a:gsLst>
            <a:lin ang="8100000" scaled="0"/>
          </a:gra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F298090-8651-E5F1-0C7F-D99451687A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27600" y="9957600"/>
            <a:ext cx="3808800" cy="20232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8000" b="1" i="0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828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6923743-222E-F65F-9F14-D76010623E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828800" y="11786400"/>
            <a:ext cx="3808800" cy="734400"/>
          </a:xfrm>
        </p:spPr>
        <p:txBody>
          <a:bodyPr lIns="0" tIns="0" rIns="0" bIns="0" anchor="t"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spc="300" baseline="0">
                <a:solidFill>
                  <a:srgbClr val="2C3A41">
                    <a:alpha val="60000"/>
                  </a:srgbClr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2C71330D-C9D8-1983-4EE0-713A1525E61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636400" y="9957600"/>
            <a:ext cx="3808800" cy="20232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8000" b="1" i="0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3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E56CDF55-D0FC-8B0C-9C74-CCD779EF70F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637600" y="11786400"/>
            <a:ext cx="3808800" cy="734400"/>
          </a:xfrm>
        </p:spPr>
        <p:txBody>
          <a:bodyPr lIns="0" tIns="0" rIns="0" bIns="0" anchor="t"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spc="300" baseline="0">
                <a:solidFill>
                  <a:srgbClr val="2C3A41">
                    <a:alpha val="60000"/>
                  </a:srgbClr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379B0230-114E-642F-E3FF-F408088C464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442800" y="9957600"/>
            <a:ext cx="3808800" cy="20232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8000" b="1" i="0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16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45C60E47-08B4-B051-38FE-3F3350DDB3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444000" y="11786400"/>
            <a:ext cx="3808800" cy="734400"/>
          </a:xfrm>
        </p:spPr>
        <p:txBody>
          <a:bodyPr lIns="0" tIns="0" rIns="0" bIns="0" anchor="t"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spc="300" baseline="0">
                <a:solidFill>
                  <a:srgbClr val="2C3A41">
                    <a:alpha val="60000"/>
                  </a:srgbClr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</p:spTree>
    <p:extLst>
      <p:ext uri="{BB962C8B-B14F-4D97-AF65-F5344CB8AC3E}">
        <p14:creationId xmlns:p14="http://schemas.microsoft.com/office/powerpoint/2010/main" val="10353570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s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743DD-1C7E-BF98-9FB0-98732D9421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28800" y="2210400"/>
            <a:ext cx="11455200" cy="1828800"/>
          </a:xfrm>
        </p:spPr>
        <p:txBody>
          <a:bodyPr lIns="0" tIns="0" rIns="0" bIns="0" anchor="t">
            <a:normAutofit/>
          </a:bodyPr>
          <a:lstStyle/>
          <a:p>
            <a:r>
              <a:rPr lang="en-GB" dirty="0"/>
              <a:t>Title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5CAC3E-D273-8D7A-6998-BA7247B5E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15C3A-03EB-F44E-AF21-A5C71E373AA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59FD29E-3DD9-BA5B-2F7D-87A87A00F3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15200" y="892800"/>
            <a:ext cx="11275200" cy="4320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ts val="2400"/>
              </a:lnSpc>
              <a:buNone/>
              <a:defRPr sz="2000" b="1" i="0" spc="30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2421602-E917-A82E-A456-B145976D5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7600" y="3952800"/>
            <a:ext cx="11455200" cy="4924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F298090-8651-E5F1-0C7F-D99451687A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27600" y="9957600"/>
            <a:ext cx="3477600" cy="20232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10000" b="1" i="0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828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6923743-222E-F65F-9F14-D76010623E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828800" y="11786400"/>
            <a:ext cx="3477600" cy="4824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spc="300" baseline="0">
                <a:solidFill>
                  <a:srgbClr val="2C3A41">
                    <a:alpha val="60000"/>
                  </a:srgbClr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2C71330D-C9D8-1983-4EE0-713A1525E61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05200" y="9957600"/>
            <a:ext cx="3477600" cy="20232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10000" b="1" i="0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3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E56CDF55-D0FC-8B0C-9C74-CCD779EF70F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06400" y="11786400"/>
            <a:ext cx="3477600" cy="4824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spc="300" baseline="0">
                <a:solidFill>
                  <a:srgbClr val="2C3A41">
                    <a:alpha val="60000"/>
                  </a:srgbClr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379B0230-114E-642F-E3FF-F408088C464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781600" y="9957600"/>
            <a:ext cx="3477600" cy="20232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10000" b="1" i="0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16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45C60E47-08B4-B051-38FE-3F3350DDB3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781600" y="11786400"/>
            <a:ext cx="3477600" cy="4824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spc="300" baseline="0">
                <a:solidFill>
                  <a:srgbClr val="2C3A41">
                    <a:alpha val="60000"/>
                  </a:srgbClr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F83A2946-E30F-77E9-DC11-C558A9F028F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2256800" y="9957600"/>
            <a:ext cx="3477600" cy="20232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10000" b="1" i="0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77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0B6C8A5E-4A35-BF07-E311-F7A4FEA99DF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256800" y="11786400"/>
            <a:ext cx="3477600" cy="4824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spc="300" baseline="0">
                <a:solidFill>
                  <a:srgbClr val="2C3A41">
                    <a:alpha val="60000"/>
                  </a:srgbClr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5978C2C-06C7-D6C5-5ED5-F1A9675201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996000" y="12700800"/>
            <a:ext cx="1495200" cy="1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4691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Body Inden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87E44-95FD-F19B-435B-5AAE5017B91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28800" y="3175200"/>
            <a:ext cx="8848800" cy="3528000"/>
          </a:xfrm>
        </p:spPr>
        <p:txBody>
          <a:bodyPr lIns="0" tIns="0" rIns="0" bIns="0" anchor="b"/>
          <a:lstStyle>
            <a:lvl1pPr algn="l">
              <a:lnSpc>
                <a:spcPts val="14000"/>
              </a:lnSpc>
              <a:defRPr sz="12000"/>
            </a:lvl1pPr>
          </a:lstStyle>
          <a:p>
            <a:r>
              <a:rPr lang="en-GB" dirty="0"/>
              <a:t>Title Text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9EBC20-68B9-133C-A498-D74F420534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58400" y="7516800"/>
            <a:ext cx="6919200" cy="4492800"/>
          </a:xfrm>
        </p:spPr>
        <p:txBody>
          <a:bodyPr>
            <a:normAutofit/>
          </a:bodyPr>
          <a:lstStyle>
            <a:lvl1pPr marL="0" indent="0" algn="l">
              <a:lnSpc>
                <a:spcPts val="6400"/>
              </a:lnSpc>
              <a:spcBef>
                <a:spcPts val="3200"/>
              </a:spcBef>
              <a:spcAft>
                <a:spcPts val="1600"/>
              </a:spcAft>
              <a:buNone/>
              <a:defRPr sz="4400"/>
            </a:lvl1pPr>
            <a:lvl2pPr marL="914354" indent="0" algn="ctr">
              <a:buNone/>
              <a:defRPr sz="4000"/>
            </a:lvl2pPr>
            <a:lvl3pPr marL="1828710" indent="0" algn="ctr">
              <a:buNone/>
              <a:defRPr sz="3600"/>
            </a:lvl3pPr>
            <a:lvl4pPr marL="2743064" indent="0" algn="ctr">
              <a:buNone/>
              <a:defRPr sz="3200"/>
            </a:lvl4pPr>
            <a:lvl5pPr marL="3657418" indent="0" algn="ctr">
              <a:buNone/>
              <a:defRPr sz="3200"/>
            </a:lvl5pPr>
            <a:lvl6pPr marL="4571772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 dirty="0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62EDE-A8D1-63C5-39B0-9CDE508D3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5200" y="12564000"/>
            <a:ext cx="1495200" cy="417600"/>
          </a:xfrm>
        </p:spPr>
        <p:txBody>
          <a:bodyPr/>
          <a:lstStyle/>
          <a:p>
            <a:fld id="{8EE15C3A-03EB-F44E-AF21-A5C71E373AA8}" type="slidenum">
              <a:rPr lang="en-GB" smtClean="0"/>
              <a:t>‹#›</a:t>
            </a:fld>
            <a:endParaRPr lang="en-GB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E2D6BB3-6B1F-4E70-2E80-E99B2BB8063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3600" y="612000"/>
            <a:ext cx="1994400" cy="201680"/>
          </a:xfrm>
          <a:prstGeom prst="rect">
            <a:avLst/>
          </a:prstGeo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7D035DCD-8F63-7088-C13F-297DBC293C6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828800" y="8001304"/>
            <a:ext cx="1317600" cy="50400"/>
          </a:xfrm>
          <a:solidFill>
            <a:schemeClr val="accent1"/>
          </a:solidFill>
        </p:spPr>
        <p:txBody>
          <a:bodyPr lIns="0" tIns="0" rIns="0" bIns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2D696816-5848-904E-9EC0-7D13D2AD1FD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901600" y="1216800"/>
            <a:ext cx="11275200" cy="11275200"/>
          </a:xfrm>
          <a:prstGeom prst="roundRect">
            <a:avLst>
              <a:gd name="adj" fmla="val 3603"/>
            </a:avLst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87804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Imag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87E44-95FD-F19B-435B-5AAE5017B91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28800" y="2944800"/>
            <a:ext cx="11455200" cy="7063200"/>
          </a:xfrm>
        </p:spPr>
        <p:txBody>
          <a:bodyPr lIns="0" tIns="0" rIns="0" bIns="0" anchor="ctr"/>
          <a:lstStyle>
            <a:lvl1pPr algn="l">
              <a:lnSpc>
                <a:spcPts val="14000"/>
              </a:lnSpc>
              <a:defRPr sz="12000"/>
            </a:lvl1pPr>
          </a:lstStyle>
          <a:p>
            <a:r>
              <a:rPr lang="en-GB" dirty="0"/>
              <a:t>Title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62EDE-A8D1-63C5-39B0-9CDE508D3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5200" y="12564000"/>
            <a:ext cx="1495200" cy="417600"/>
          </a:xfrm>
        </p:spPr>
        <p:txBody>
          <a:bodyPr/>
          <a:lstStyle/>
          <a:p>
            <a:fld id="{8EE15C3A-03EB-F44E-AF21-A5C71E373AA8}" type="slidenum">
              <a:rPr lang="en-GB" smtClean="0"/>
              <a:t>‹#›</a:t>
            </a:fld>
            <a:endParaRPr lang="en-GB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E2D6BB3-6B1F-4E70-2E80-E99B2BB8063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3600" y="612000"/>
            <a:ext cx="1994400" cy="201680"/>
          </a:xfrm>
          <a:prstGeom prst="rect">
            <a:avLst/>
          </a:prstGeom>
        </p:spPr>
      </p:pic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2D696816-5848-904E-9EC0-7D13D2AD1FD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4500800" y="813600"/>
            <a:ext cx="9064800" cy="12088800"/>
          </a:xfrm>
          <a:prstGeom prst="roundRect">
            <a:avLst>
              <a:gd name="adj" fmla="val 3603"/>
            </a:avLst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062724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w/ Label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743DD-1C7E-BF98-9FB0-98732D9421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28800" y="2793600"/>
            <a:ext cx="10893600" cy="2289600"/>
          </a:xfrm>
        </p:spPr>
        <p:txBody>
          <a:bodyPr lIns="0" tIns="0" rIns="0" bIns="0" anchor="t">
            <a:normAutofit/>
          </a:bodyPr>
          <a:lstStyle/>
          <a:p>
            <a:r>
              <a:rPr lang="en-GB" dirty="0"/>
              <a:t>Title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5CAC3E-D273-8D7A-6998-BA7247B5E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15C3A-03EB-F44E-AF21-A5C71E373AA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59FD29E-3DD9-BA5B-2F7D-87A87A00F3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28800" y="2224800"/>
            <a:ext cx="10893600" cy="5832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ts val="2400"/>
              </a:lnSpc>
              <a:buNone/>
              <a:defRPr sz="2000" b="1" i="0" spc="30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2421602-E917-A82E-A456-B145976D5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7600" y="5018403"/>
            <a:ext cx="10893600" cy="698399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3A77A74-5B60-35F0-29F1-5435BA5EFBE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4500800" y="813600"/>
            <a:ext cx="9064800" cy="12088800"/>
          </a:xfrm>
          <a:prstGeom prst="roundRect">
            <a:avLst>
              <a:gd name="adj" fmla="val 4456"/>
            </a:avLst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 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AA95BB50-41F2-5087-720C-4335AFEF657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3600" y="612000"/>
            <a:ext cx="1994400" cy="20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3999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Only Titl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87E44-95FD-F19B-435B-5AAE5017B91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28800" y="2944800"/>
            <a:ext cx="20728800" cy="7063200"/>
          </a:xfrm>
        </p:spPr>
        <p:txBody>
          <a:bodyPr lIns="0" tIns="0" rIns="0" bIns="0" anchor="ctr"/>
          <a:lstStyle>
            <a:lvl1pPr algn="l">
              <a:lnSpc>
                <a:spcPts val="14000"/>
              </a:lnSpc>
              <a:defRPr sz="12000"/>
            </a:lvl1pPr>
          </a:lstStyle>
          <a:p>
            <a:r>
              <a:rPr lang="en-GB" dirty="0"/>
              <a:t>Title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62EDE-A8D1-63C5-39B0-9CDE508D3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5200" y="12564000"/>
            <a:ext cx="1495200" cy="417600"/>
          </a:xfrm>
        </p:spPr>
        <p:txBody>
          <a:bodyPr/>
          <a:lstStyle/>
          <a:p>
            <a:fld id="{8EE15C3A-03EB-F44E-AF21-A5C71E373AA8}" type="slidenum">
              <a:rPr lang="en-GB" smtClean="0"/>
              <a:t>‹#›</a:t>
            </a:fld>
            <a:endParaRPr lang="en-GB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E2D6BB3-6B1F-4E70-2E80-E99B2BB8063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3600" y="612000"/>
            <a:ext cx="1994400" cy="20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5064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&amp; Text - Imag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DF390BA-34E9-30A3-C85A-04FD7E4ACEFF}"/>
              </a:ext>
            </a:extLst>
          </p:cNvPr>
          <p:cNvSpPr/>
          <p:nvPr userDrawn="1"/>
        </p:nvSpPr>
        <p:spPr>
          <a:xfrm>
            <a:off x="0" y="0"/>
            <a:ext cx="24386400" cy="13716000"/>
          </a:xfrm>
          <a:prstGeom prst="rect">
            <a:avLst/>
          </a:prstGeom>
          <a:gradFill>
            <a:gsLst>
              <a:gs pos="0">
                <a:schemeClr val="tx1">
                  <a:alpha val="80000"/>
                </a:schemeClr>
              </a:gs>
              <a:gs pos="100000">
                <a:schemeClr val="tx1"/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2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5743DD-1C7E-BF98-9FB0-98732D942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2440800"/>
            <a:ext cx="9756000" cy="8841600"/>
          </a:xfrm>
        </p:spPr>
        <p:txBody>
          <a:bodyPr lIns="0" tIns="0" rIns="0" bIns="0" anchor="t">
            <a:normAutofit/>
          </a:bodyPr>
          <a:lstStyle>
            <a:lvl1pPr>
              <a:lnSpc>
                <a:spcPts val="14000"/>
              </a:lnSpc>
              <a:defRPr sz="12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5CAC3E-D273-8D7A-6998-BA7247B5E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40000"/>
                  </a:schemeClr>
                </a:solidFill>
              </a:defRPr>
            </a:lvl1pPr>
          </a:lstStyle>
          <a:p>
            <a:fld id="{8EE15C3A-03EB-F44E-AF21-A5C71E373AA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59FD29E-3DD9-BA5B-2F7D-87A87A00F3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15200" y="892800"/>
            <a:ext cx="11275200" cy="4320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ts val="2400"/>
              </a:lnSpc>
              <a:buNone/>
              <a:defRPr sz="2000" b="1" i="0" spc="30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2421602-E917-A82E-A456-B145976D5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01600" y="2743800"/>
            <a:ext cx="9756000" cy="85386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lnSpc>
                <a:spcPts val="6400"/>
              </a:lnSpc>
              <a:defRPr sz="4000">
                <a:solidFill>
                  <a:schemeClr val="bg1"/>
                </a:solidFill>
              </a:defRPr>
            </a:lvl1pPr>
            <a:lvl2pPr>
              <a:lnSpc>
                <a:spcPts val="6400"/>
              </a:lnSpc>
              <a:defRPr sz="4000">
                <a:solidFill>
                  <a:schemeClr val="bg1"/>
                </a:solidFill>
              </a:defRPr>
            </a:lvl2pPr>
            <a:lvl3pPr>
              <a:lnSpc>
                <a:spcPts val="6400"/>
              </a:lnSpc>
              <a:defRPr sz="4000">
                <a:solidFill>
                  <a:schemeClr val="bg1"/>
                </a:solidFill>
              </a:defRPr>
            </a:lvl3pPr>
            <a:lvl4pPr>
              <a:lnSpc>
                <a:spcPts val="6400"/>
              </a:lnSpc>
              <a:defRPr sz="4000">
                <a:solidFill>
                  <a:schemeClr val="bg1"/>
                </a:solidFill>
              </a:defRPr>
            </a:lvl4pPr>
            <a:lvl5pPr>
              <a:lnSpc>
                <a:spcPts val="6400"/>
              </a:lnSpc>
              <a:defRPr sz="4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552A95E-4EF8-8C48-B63D-7DA48AE3420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1996000" y="12700800"/>
            <a:ext cx="1495200" cy="1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199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743DD-1C7E-BF98-9FB0-98732D942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1958400"/>
            <a:ext cx="20728800" cy="1425600"/>
          </a:xfrm>
        </p:spPr>
        <p:txBody>
          <a:bodyPr lIns="0" tIns="0" rIns="0" bIns="0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5CAC3E-D273-8D7A-6998-BA7247B5E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15C3A-03EB-F44E-AF21-A5C71E373AA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59FD29E-3DD9-BA5B-2F7D-87A87A00F3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15200" y="892800"/>
            <a:ext cx="11275200" cy="4320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ts val="2400"/>
              </a:lnSpc>
              <a:buNone/>
              <a:defRPr sz="2000" b="1" i="0" spc="30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65C3CF2-2994-4E48-87A9-B524401D7E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996000" y="12700800"/>
            <a:ext cx="1495200" cy="151200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2421602-E917-A82E-A456-B145976D5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7600" y="3693600"/>
            <a:ext cx="6264000" cy="8128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24A9147-9996-3D7F-40EA-C0CAAFB5863A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16293600" y="3693600"/>
            <a:ext cx="6264000" cy="8128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9FB140BB-4949-D3C7-643A-9710D4A4396C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9060000" y="3693600"/>
            <a:ext cx="6264000" cy="8128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404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ody - Imag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DF390BA-34E9-30A3-C85A-04FD7E4ACEFF}"/>
              </a:ext>
            </a:extLst>
          </p:cNvPr>
          <p:cNvSpPr/>
          <p:nvPr userDrawn="1"/>
        </p:nvSpPr>
        <p:spPr>
          <a:xfrm>
            <a:off x="0" y="0"/>
            <a:ext cx="24386400" cy="13716000"/>
          </a:xfrm>
          <a:prstGeom prst="rect">
            <a:avLst/>
          </a:prstGeom>
          <a:gradFill>
            <a:gsLst>
              <a:gs pos="0">
                <a:schemeClr val="tx1">
                  <a:alpha val="80000"/>
                </a:schemeClr>
              </a:gs>
              <a:gs pos="100000">
                <a:schemeClr val="tx1"/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2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5743DD-1C7E-BF98-9FB0-98732D942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3204000"/>
            <a:ext cx="15242400" cy="4824000"/>
          </a:xfrm>
        </p:spPr>
        <p:txBody>
          <a:bodyPr lIns="0" tIns="0" rIns="0" bIns="0" anchor="b">
            <a:normAutofit/>
          </a:bodyPr>
          <a:lstStyle>
            <a:lvl1pPr>
              <a:lnSpc>
                <a:spcPts val="14000"/>
              </a:lnSpc>
              <a:defRPr sz="12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5CAC3E-D273-8D7A-6998-BA7247B5E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40000"/>
                  </a:schemeClr>
                </a:solidFill>
              </a:defRPr>
            </a:lvl1pPr>
          </a:lstStyle>
          <a:p>
            <a:fld id="{8EE15C3A-03EB-F44E-AF21-A5C71E373AA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59FD29E-3DD9-BA5B-2F7D-87A87A00F3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15200" y="892800"/>
            <a:ext cx="11275200" cy="4320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ts val="2400"/>
              </a:lnSpc>
              <a:buNone/>
              <a:defRPr sz="2000" b="1" i="0" spc="30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2421602-E917-A82E-A456-B145976D5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4800" y="8202304"/>
            <a:ext cx="10360800" cy="3326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>
              <a:lnSpc>
                <a:spcPts val="6400"/>
              </a:lnSpc>
              <a:buNone/>
              <a:defRPr sz="4000">
                <a:solidFill>
                  <a:schemeClr val="bg1">
                    <a:alpha val="80000"/>
                  </a:schemeClr>
                </a:solidFill>
              </a:defRPr>
            </a:lvl1pPr>
            <a:lvl2pPr>
              <a:lnSpc>
                <a:spcPts val="6400"/>
              </a:lnSpc>
              <a:defRPr sz="4000">
                <a:solidFill>
                  <a:schemeClr val="bg1"/>
                </a:solidFill>
              </a:defRPr>
            </a:lvl2pPr>
            <a:lvl3pPr>
              <a:lnSpc>
                <a:spcPts val="6400"/>
              </a:lnSpc>
              <a:defRPr sz="4000">
                <a:solidFill>
                  <a:schemeClr val="bg1"/>
                </a:solidFill>
              </a:defRPr>
            </a:lvl3pPr>
            <a:lvl4pPr>
              <a:lnSpc>
                <a:spcPts val="6400"/>
              </a:lnSpc>
              <a:defRPr sz="4000">
                <a:solidFill>
                  <a:schemeClr val="bg1"/>
                </a:solidFill>
              </a:defRPr>
            </a:lvl4pPr>
            <a:lvl5pPr>
              <a:lnSpc>
                <a:spcPts val="6400"/>
              </a:lnSpc>
              <a:defRPr sz="4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552A95E-4EF8-8C48-B63D-7DA48AE3420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1996000" y="12700800"/>
            <a:ext cx="1495200" cy="151200"/>
          </a:xfrm>
          <a:prstGeom prst="rect">
            <a:avLst/>
          </a:prstGeom>
        </p:spPr>
      </p:pic>
      <p:sp>
        <p:nvSpPr>
          <p:cNvPr id="9" name="Content Placeholder 12">
            <a:extLst>
              <a:ext uri="{FF2B5EF4-FFF2-40B4-BE49-F238E27FC236}">
                <a16:creationId xmlns:a16="http://schemas.microsoft.com/office/drawing/2014/main" id="{A24D14E6-42BB-C223-577A-DEDFE916EF9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828800" y="8630412"/>
            <a:ext cx="914400" cy="50400"/>
          </a:xfrm>
          <a:solidFill>
            <a:schemeClr val="accent1"/>
          </a:solidFill>
        </p:spPr>
        <p:txBody>
          <a:bodyPr lIns="0" tIns="0" rIns="0" bIns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11866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fork - Imag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DF390BA-34E9-30A3-C85A-04FD7E4ACEFF}"/>
              </a:ext>
            </a:extLst>
          </p:cNvPr>
          <p:cNvSpPr/>
          <p:nvPr userDrawn="1"/>
        </p:nvSpPr>
        <p:spPr>
          <a:xfrm>
            <a:off x="0" y="0"/>
            <a:ext cx="24386400" cy="13716000"/>
          </a:xfrm>
          <a:prstGeom prst="rect">
            <a:avLst/>
          </a:prstGeom>
          <a:gradFill>
            <a:gsLst>
              <a:gs pos="0">
                <a:schemeClr val="tx1">
                  <a:alpha val="80000"/>
                </a:schemeClr>
              </a:gs>
              <a:gs pos="100000">
                <a:schemeClr val="tx1"/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20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552A95E-4EF8-8C48-B63D-7DA48AE3420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424332" y="6300000"/>
            <a:ext cx="7547200" cy="76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67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- Imag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DF390BA-34E9-30A3-C85A-04FD7E4ACEFF}"/>
              </a:ext>
            </a:extLst>
          </p:cNvPr>
          <p:cNvSpPr/>
          <p:nvPr userDrawn="1"/>
        </p:nvSpPr>
        <p:spPr>
          <a:xfrm>
            <a:off x="0" y="0"/>
            <a:ext cx="24386400" cy="13716000"/>
          </a:xfrm>
          <a:prstGeom prst="rect">
            <a:avLst/>
          </a:prstGeom>
          <a:gradFill>
            <a:gsLst>
              <a:gs pos="0">
                <a:schemeClr val="tx1">
                  <a:alpha val="80000"/>
                </a:schemeClr>
              </a:gs>
              <a:gs pos="100000">
                <a:schemeClr val="tx1"/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2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5743DD-1C7E-BF98-9FB0-98732D9421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28800" y="4636800"/>
            <a:ext cx="10360800" cy="2030400"/>
          </a:xfrm>
        </p:spPr>
        <p:txBody>
          <a:bodyPr lIns="0" tIns="0" rIns="0" bIns="0" anchor="b">
            <a:normAutofit/>
          </a:bodyPr>
          <a:lstStyle>
            <a:lvl1pPr>
              <a:lnSpc>
                <a:spcPts val="14000"/>
              </a:lnSpc>
              <a:defRPr sz="12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Thank You!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59FD29E-3DD9-BA5B-2F7D-87A87A00F3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15200" y="892800"/>
            <a:ext cx="11275200" cy="4320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ts val="2400"/>
              </a:lnSpc>
              <a:buNone/>
              <a:defRPr sz="2000" b="1" i="0" spc="30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2421602-E917-A82E-A456-B145976D5D8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828800" y="9590400"/>
            <a:ext cx="10360800" cy="9144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4800">
                <a:solidFill>
                  <a:schemeClr val="bg1"/>
                </a:solidFill>
              </a:defRPr>
            </a:lvl1pPr>
            <a:lvl2pPr>
              <a:lnSpc>
                <a:spcPts val="6400"/>
              </a:lnSpc>
              <a:defRPr sz="4000">
                <a:solidFill>
                  <a:schemeClr val="bg1"/>
                </a:solidFill>
              </a:defRPr>
            </a:lvl2pPr>
            <a:lvl3pPr>
              <a:lnSpc>
                <a:spcPts val="6400"/>
              </a:lnSpc>
              <a:defRPr sz="4000">
                <a:solidFill>
                  <a:schemeClr val="bg1"/>
                </a:solidFill>
              </a:defRPr>
            </a:lvl3pPr>
            <a:lvl4pPr>
              <a:lnSpc>
                <a:spcPts val="6400"/>
              </a:lnSpc>
              <a:defRPr sz="4000">
                <a:solidFill>
                  <a:schemeClr val="bg1"/>
                </a:solidFill>
              </a:defRPr>
            </a:lvl4pPr>
            <a:lvl5pPr>
              <a:lnSpc>
                <a:spcPts val="6400"/>
              </a:lnSpc>
              <a:defRPr sz="4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Full Name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552A95E-4EF8-8C48-B63D-7DA48AE3420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1996000" y="12700800"/>
            <a:ext cx="1495200" cy="151200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56B5AB7-66FB-98D0-9858-AF093B038DD6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1828800" y="8676000"/>
            <a:ext cx="10360800" cy="9144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spc="300" baseline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lnSpc>
                <a:spcPts val="6400"/>
              </a:lnSpc>
              <a:defRPr sz="4000">
                <a:solidFill>
                  <a:schemeClr val="bg1"/>
                </a:solidFill>
              </a:defRPr>
            </a:lvl2pPr>
            <a:lvl3pPr>
              <a:lnSpc>
                <a:spcPts val="6400"/>
              </a:lnSpc>
              <a:defRPr sz="4000">
                <a:solidFill>
                  <a:schemeClr val="bg1"/>
                </a:solidFill>
              </a:defRPr>
            </a:lvl3pPr>
            <a:lvl4pPr>
              <a:lnSpc>
                <a:spcPts val="6400"/>
              </a:lnSpc>
              <a:defRPr sz="4000">
                <a:solidFill>
                  <a:schemeClr val="bg1"/>
                </a:solidFill>
              </a:defRPr>
            </a:lvl4pPr>
            <a:lvl5pPr>
              <a:lnSpc>
                <a:spcPts val="6400"/>
              </a:lnSpc>
              <a:defRPr sz="4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631D32F-C1E3-BDDF-C221-9F471F7404E1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1828800" y="10962000"/>
            <a:ext cx="4406400" cy="9144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3200">
                <a:solidFill>
                  <a:schemeClr val="bg1">
                    <a:alpha val="80000"/>
                  </a:schemeClr>
                </a:solidFill>
              </a:defRPr>
            </a:lvl1pPr>
            <a:lvl2pPr>
              <a:lnSpc>
                <a:spcPts val="6400"/>
              </a:lnSpc>
              <a:defRPr sz="4000">
                <a:solidFill>
                  <a:schemeClr val="bg1"/>
                </a:solidFill>
              </a:defRPr>
            </a:lvl2pPr>
            <a:lvl3pPr>
              <a:lnSpc>
                <a:spcPts val="6400"/>
              </a:lnSpc>
              <a:defRPr sz="4000">
                <a:solidFill>
                  <a:schemeClr val="bg1"/>
                </a:solidFill>
              </a:defRPr>
            </a:lvl3pPr>
            <a:lvl4pPr>
              <a:lnSpc>
                <a:spcPts val="6400"/>
              </a:lnSpc>
              <a:defRPr sz="4000">
                <a:solidFill>
                  <a:schemeClr val="bg1"/>
                </a:solidFill>
              </a:defRPr>
            </a:lvl4pPr>
            <a:lvl5pPr>
              <a:lnSpc>
                <a:spcPts val="6400"/>
              </a:lnSpc>
              <a:defRPr sz="4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 err="1"/>
              <a:t>mail@trifork.com</a:t>
            </a:r>
            <a:endParaRPr lang="en-GB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C288617D-3BBE-D2D2-61C5-3DEF364B003C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962400" y="10962000"/>
            <a:ext cx="5234400" cy="9144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3200">
                <a:solidFill>
                  <a:schemeClr val="bg1">
                    <a:alpha val="80000"/>
                  </a:schemeClr>
                </a:solidFill>
              </a:defRPr>
            </a:lvl1pPr>
            <a:lvl2pPr>
              <a:lnSpc>
                <a:spcPts val="6400"/>
              </a:lnSpc>
              <a:defRPr sz="4000">
                <a:solidFill>
                  <a:schemeClr val="bg1"/>
                </a:solidFill>
              </a:defRPr>
            </a:lvl2pPr>
            <a:lvl3pPr>
              <a:lnSpc>
                <a:spcPts val="6400"/>
              </a:lnSpc>
              <a:defRPr sz="4000">
                <a:solidFill>
                  <a:schemeClr val="bg1"/>
                </a:solidFill>
              </a:defRPr>
            </a:lvl3pPr>
            <a:lvl4pPr>
              <a:lnSpc>
                <a:spcPts val="6400"/>
              </a:lnSpc>
              <a:defRPr sz="4000">
                <a:solidFill>
                  <a:schemeClr val="bg1"/>
                </a:solidFill>
              </a:defRPr>
            </a:lvl4pPr>
            <a:lvl5pPr>
              <a:lnSpc>
                <a:spcPts val="6400"/>
              </a:lnSpc>
              <a:defRPr sz="4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+45 1234 5678</a:t>
            </a:r>
          </a:p>
        </p:txBody>
      </p:sp>
    </p:spTree>
    <p:extLst>
      <p:ext uri="{BB962C8B-B14F-4D97-AF65-F5344CB8AC3E}">
        <p14:creationId xmlns:p14="http://schemas.microsoft.com/office/powerpoint/2010/main" val="10069624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"/>
          <p:cNvSpPr>
            <a:spLocks noGrp="1"/>
          </p:cNvSpPr>
          <p:nvPr>
            <p:ph type="body" sz="half" idx="21"/>
          </p:nvPr>
        </p:nvSpPr>
        <p:spPr>
          <a:xfrm>
            <a:off x="15073216" y="6508"/>
            <a:ext cx="9362440" cy="1370298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anchor="ctr">
            <a:noAutofit/>
          </a:bodyPr>
          <a:lstStyle/>
          <a:p>
            <a:pPr algn="ctr"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3" name="Title can be  in two lines"/>
          <p:cNvSpPr txBox="1">
            <a:spLocks noGrp="1"/>
          </p:cNvSpPr>
          <p:nvPr>
            <p:ph type="body" sz="quarter" idx="22"/>
          </p:nvPr>
        </p:nvSpPr>
        <p:spPr>
          <a:xfrm>
            <a:off x="2370741" y="2538327"/>
            <a:ext cx="11721566" cy="2420626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defTabSz="2438338">
              <a:lnSpc>
                <a:spcPts val="8900"/>
              </a:lnSpc>
              <a:defRPr sz="6400" b="0">
                <a:solidFill>
                  <a:srgbClr val="2F3A4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pPr>
            <a:r>
              <a:t>Title can be </a:t>
            </a:r>
            <a:br/>
            <a:r>
              <a:t>in two lines  </a:t>
            </a:r>
          </a:p>
        </p:txBody>
      </p:sp>
      <p:sp>
        <p:nvSpPr>
          <p:cNvPr id="24" name="Some text goes here…"/>
          <p:cNvSpPr txBox="1">
            <a:spLocks noGrp="1"/>
          </p:cNvSpPr>
          <p:nvPr>
            <p:ph type="body" sz="quarter" idx="23"/>
          </p:nvPr>
        </p:nvSpPr>
        <p:spPr>
          <a:xfrm>
            <a:off x="2410829" y="5588000"/>
            <a:ext cx="11721566" cy="2763523"/>
          </a:xfrm>
          <a:prstGeom prst="rect">
            <a:avLst/>
          </a:prstGeom>
        </p:spPr>
        <p:txBody>
          <a:bodyPr>
            <a:spAutoFit/>
          </a:bodyPr>
          <a:lstStyle/>
          <a:p>
            <a:pPr marL="508000" indent="-508000" defTabSz="914400">
              <a:lnSpc>
                <a:spcPts val="4800"/>
              </a:lnSpc>
              <a:spcBef>
                <a:spcPts val="3200"/>
              </a:spcBef>
              <a:buClr>
                <a:srgbClr val="ED702D"/>
              </a:buClr>
              <a:buSzPct val="100000"/>
              <a:buChar char="-"/>
              <a:tabLst>
                <a:tab pos="1181100" algn="l"/>
              </a:tabLst>
              <a:defRPr sz="3200" b="0">
                <a:solidFill>
                  <a:srgbClr val="2C3A42">
                    <a:alpha val="80000"/>
                  </a:srgbClr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pPr>
            <a:r>
              <a:t>Some text goes here</a:t>
            </a:r>
          </a:p>
          <a:p>
            <a:pPr marL="508000" indent="-508000" defTabSz="914400">
              <a:lnSpc>
                <a:spcPts val="4800"/>
              </a:lnSpc>
              <a:spcBef>
                <a:spcPts val="3200"/>
              </a:spcBef>
              <a:buClr>
                <a:srgbClr val="ED702D"/>
              </a:buClr>
              <a:buSzPct val="100000"/>
              <a:buChar char="-"/>
              <a:tabLst>
                <a:tab pos="1181100" algn="l"/>
              </a:tabLst>
              <a:defRPr sz="3200" b="0">
                <a:solidFill>
                  <a:srgbClr val="2C3A42">
                    <a:alpha val="80000"/>
                  </a:srgbClr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pPr>
            <a:r>
              <a:t>Some text goes here </a:t>
            </a:r>
          </a:p>
          <a:p>
            <a:pPr marL="508000" indent="-508000" defTabSz="914400">
              <a:lnSpc>
                <a:spcPts val="4800"/>
              </a:lnSpc>
              <a:spcBef>
                <a:spcPts val="3200"/>
              </a:spcBef>
              <a:buClr>
                <a:srgbClr val="ED702D"/>
              </a:buClr>
              <a:buSzPct val="100000"/>
              <a:buChar char="-"/>
              <a:tabLst>
                <a:tab pos="1181100" algn="l"/>
              </a:tabLst>
              <a:defRPr sz="3200" b="0">
                <a:solidFill>
                  <a:srgbClr val="2C3A42">
                    <a:alpha val="80000"/>
                  </a:srgbClr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pPr>
            <a:r>
              <a:t>Some text goes here </a:t>
            </a:r>
          </a:p>
        </p:txBody>
      </p:sp>
      <p:sp>
        <p:nvSpPr>
          <p:cNvPr id="25" name="Rectangle"/>
          <p:cNvSpPr>
            <a:spLocks noGrp="1"/>
          </p:cNvSpPr>
          <p:nvPr>
            <p:ph type="body" sz="quarter" idx="24"/>
          </p:nvPr>
        </p:nvSpPr>
        <p:spPr>
          <a:xfrm>
            <a:off x="1155700" y="914400"/>
            <a:ext cx="2250619" cy="651272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anchor="ctr">
            <a:noAutofit/>
          </a:bodyPr>
          <a:lstStyle/>
          <a:p>
            <a:pPr algn="ctr"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6" name="XXXX"/>
          <p:cNvSpPr txBox="1">
            <a:spLocks noGrp="1"/>
          </p:cNvSpPr>
          <p:nvPr>
            <p:ph type="body" sz="quarter" idx="25"/>
          </p:nvPr>
        </p:nvSpPr>
        <p:spPr>
          <a:xfrm>
            <a:off x="2426804" y="10733584"/>
            <a:ext cx="3481602" cy="1168396"/>
          </a:xfrm>
          <a:prstGeom prst="rect">
            <a:avLst/>
          </a:prstGeom>
        </p:spPr>
        <p:txBody>
          <a:bodyPr>
            <a:spAutoFit/>
          </a:bodyPr>
          <a:lstStyle>
            <a:lvl1pPr algn="ctr" defTabSz="2438338">
              <a:defRPr sz="6000" b="0">
                <a:solidFill>
                  <a:srgbClr val="2F3A4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</a:lstStyle>
          <a:p>
            <a:r>
              <a:t>XXXX</a:t>
            </a:r>
          </a:p>
        </p:txBody>
      </p:sp>
      <p:sp>
        <p:nvSpPr>
          <p:cNvPr id="27" name="SOME TEXT GOES HERE"/>
          <p:cNvSpPr txBox="1">
            <a:spLocks noGrp="1"/>
          </p:cNvSpPr>
          <p:nvPr>
            <p:ph type="body" sz="quarter" idx="26"/>
          </p:nvPr>
        </p:nvSpPr>
        <p:spPr>
          <a:xfrm>
            <a:off x="2426804" y="11923922"/>
            <a:ext cx="3481602" cy="76708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2438338">
              <a:lnSpc>
                <a:spcPct val="80000"/>
              </a:lnSpc>
              <a:defRPr sz="2000" b="0" cap="all">
                <a:solidFill>
                  <a:srgbClr val="2C3A42">
                    <a:alpha val="60000"/>
                  </a:srgb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pPr>
            <a:r>
              <a:t>SOME</a:t>
            </a:r>
            <a:br/>
            <a:r>
              <a:t>TEXT GOES HERE</a:t>
            </a:r>
          </a:p>
        </p:txBody>
      </p:sp>
      <p:sp>
        <p:nvSpPr>
          <p:cNvPr id="28" name="SOME TEXT GOES HERE"/>
          <p:cNvSpPr txBox="1">
            <a:spLocks noGrp="1"/>
          </p:cNvSpPr>
          <p:nvPr>
            <p:ph type="body" sz="quarter" idx="27"/>
          </p:nvPr>
        </p:nvSpPr>
        <p:spPr>
          <a:xfrm>
            <a:off x="6522072" y="11923922"/>
            <a:ext cx="3481602" cy="76708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2438338">
              <a:lnSpc>
                <a:spcPct val="80000"/>
              </a:lnSpc>
              <a:defRPr sz="2000" b="0" cap="all">
                <a:solidFill>
                  <a:srgbClr val="2C3A42">
                    <a:alpha val="60000"/>
                  </a:srgb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pPr>
            <a:r>
              <a:t>SOME</a:t>
            </a:r>
            <a:br/>
            <a:r>
              <a:t>TEXT GOES HERE</a:t>
            </a:r>
          </a:p>
        </p:txBody>
      </p:sp>
      <p:sp>
        <p:nvSpPr>
          <p:cNvPr id="29" name="SOME TEXT GOES HERE"/>
          <p:cNvSpPr txBox="1">
            <a:spLocks noGrp="1"/>
          </p:cNvSpPr>
          <p:nvPr>
            <p:ph type="body" sz="quarter" idx="28"/>
          </p:nvPr>
        </p:nvSpPr>
        <p:spPr>
          <a:xfrm>
            <a:off x="10617341" y="11923922"/>
            <a:ext cx="3481602" cy="76708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2438338">
              <a:lnSpc>
                <a:spcPct val="80000"/>
              </a:lnSpc>
              <a:defRPr sz="2000" b="0" cap="all">
                <a:solidFill>
                  <a:srgbClr val="2C3A42">
                    <a:alpha val="60000"/>
                  </a:srgb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pPr>
            <a:r>
              <a:t>SOME</a:t>
            </a:r>
            <a:br/>
            <a:r>
              <a:t>TEXT GOES HERE</a:t>
            </a:r>
          </a:p>
        </p:txBody>
      </p:sp>
      <p:sp>
        <p:nvSpPr>
          <p:cNvPr id="30" name="XXXX"/>
          <p:cNvSpPr txBox="1">
            <a:spLocks noGrp="1"/>
          </p:cNvSpPr>
          <p:nvPr>
            <p:ph type="body" sz="quarter" idx="29"/>
          </p:nvPr>
        </p:nvSpPr>
        <p:spPr>
          <a:xfrm>
            <a:off x="6522073" y="10733584"/>
            <a:ext cx="3481602" cy="1168396"/>
          </a:xfrm>
          <a:prstGeom prst="rect">
            <a:avLst/>
          </a:prstGeom>
        </p:spPr>
        <p:txBody>
          <a:bodyPr>
            <a:spAutoFit/>
          </a:bodyPr>
          <a:lstStyle>
            <a:lvl1pPr algn="ctr" defTabSz="2438338">
              <a:defRPr sz="6000" b="0">
                <a:solidFill>
                  <a:srgbClr val="2F3A4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</a:lstStyle>
          <a:p>
            <a:r>
              <a:t>XXXX</a:t>
            </a:r>
          </a:p>
        </p:txBody>
      </p:sp>
      <p:sp>
        <p:nvSpPr>
          <p:cNvPr id="31" name="XXXX"/>
          <p:cNvSpPr txBox="1">
            <a:spLocks noGrp="1"/>
          </p:cNvSpPr>
          <p:nvPr>
            <p:ph type="body" sz="quarter" idx="30"/>
          </p:nvPr>
        </p:nvSpPr>
        <p:spPr>
          <a:xfrm>
            <a:off x="10617341" y="10733584"/>
            <a:ext cx="3481602" cy="1168396"/>
          </a:xfrm>
          <a:prstGeom prst="rect">
            <a:avLst/>
          </a:prstGeom>
        </p:spPr>
        <p:txBody>
          <a:bodyPr>
            <a:spAutoFit/>
          </a:bodyPr>
          <a:lstStyle>
            <a:lvl1pPr algn="ctr" defTabSz="2438338">
              <a:defRPr sz="6000" b="0">
                <a:solidFill>
                  <a:srgbClr val="2F3A4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</a:lstStyle>
          <a:p>
            <a:r>
              <a:t>XXXX</a:t>
            </a:r>
          </a:p>
        </p:txBody>
      </p:sp>
      <p:sp>
        <p:nvSpPr>
          <p:cNvPr id="3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86914448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87E44-95FD-F19B-435B-5AAE5017B91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28800" y="3175200"/>
            <a:ext cx="10188000" cy="4874400"/>
          </a:xfrm>
        </p:spPr>
        <p:txBody>
          <a:bodyPr lIns="0" tIns="0" rIns="0" bIns="0" anchor="b"/>
          <a:lstStyle>
            <a:lvl1pPr algn="l">
              <a:lnSpc>
                <a:spcPts val="14000"/>
              </a:lnSpc>
              <a:defRPr sz="12000"/>
            </a:lvl1pPr>
          </a:lstStyle>
          <a:p>
            <a:r>
              <a:rPr lang="en-GB" dirty="0"/>
              <a:t>Title Text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9EBC20-68B9-133C-A498-D74F420534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24800" y="8229600"/>
            <a:ext cx="8892000" cy="4471200"/>
          </a:xfrm>
        </p:spPr>
        <p:txBody>
          <a:bodyPr>
            <a:normAutofit/>
          </a:bodyPr>
          <a:lstStyle>
            <a:lvl1pPr marL="0" indent="0" algn="l">
              <a:spcBef>
                <a:spcPts val="1600"/>
              </a:spcBef>
              <a:spcAft>
                <a:spcPts val="1600"/>
              </a:spcAft>
              <a:buNone/>
              <a:defRPr sz="3200"/>
            </a:lvl1pPr>
            <a:lvl2pPr marL="914354" indent="0" algn="ctr">
              <a:buNone/>
              <a:defRPr sz="4000"/>
            </a:lvl2pPr>
            <a:lvl3pPr marL="1828710" indent="0" algn="ctr">
              <a:buNone/>
              <a:defRPr sz="3600"/>
            </a:lvl3pPr>
            <a:lvl4pPr marL="2743064" indent="0" algn="ctr">
              <a:buNone/>
              <a:defRPr sz="3200"/>
            </a:lvl4pPr>
            <a:lvl5pPr marL="3657418" indent="0" algn="ctr">
              <a:buNone/>
              <a:defRPr sz="3200"/>
            </a:lvl5pPr>
            <a:lvl6pPr marL="4571772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 dirty="0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62EDE-A8D1-63C5-39B0-9CDE508D3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5200" y="12564000"/>
            <a:ext cx="1495200" cy="417600"/>
          </a:xfrm>
        </p:spPr>
        <p:txBody>
          <a:bodyPr/>
          <a:lstStyle/>
          <a:p>
            <a:fld id="{8EE15C3A-03EB-F44E-AF21-A5C71E373AA8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A504CEB-6C70-93C6-1077-ADD011CF4E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15200" y="892800"/>
            <a:ext cx="11275200" cy="4320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ts val="2400"/>
              </a:lnSpc>
              <a:buNone/>
              <a:defRPr sz="2000" b="1" i="0" spc="30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E2D6BB3-6B1F-4E70-2E80-E99B2BB8063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996000" y="12700800"/>
            <a:ext cx="1495200" cy="151200"/>
          </a:xfrm>
          <a:prstGeom prst="rect">
            <a:avLst/>
          </a:prstGeo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7D035DCD-8F63-7088-C13F-297DBC293C6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828800" y="8630412"/>
            <a:ext cx="914400" cy="50400"/>
          </a:xfrm>
          <a:solidFill>
            <a:schemeClr val="accent1"/>
          </a:solidFill>
        </p:spPr>
        <p:txBody>
          <a:bodyPr lIns="0" tIns="0" rIns="0" bIns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2D696816-5848-904E-9EC0-7D13D2AD1FD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3312800" y="-1216800"/>
            <a:ext cx="12290400" cy="13154400"/>
          </a:xfrm>
          <a:prstGeom prst="roundRect">
            <a:avLst>
              <a:gd name="adj" fmla="val 9302"/>
            </a:avLst>
          </a:prstGeom>
          <a:blipFill dpi="0"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649186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743DD-1C7E-BF98-9FB0-98732D942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1958400"/>
            <a:ext cx="20728800" cy="1425600"/>
          </a:xfrm>
        </p:spPr>
        <p:txBody>
          <a:bodyPr lIns="0" tIns="0" rIns="0" bIns="0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5CAC3E-D273-8D7A-6998-BA7247B5E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15C3A-03EB-F44E-AF21-A5C71E373AA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59FD29E-3DD9-BA5B-2F7D-87A87A00F3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15200" y="892800"/>
            <a:ext cx="11275200" cy="4320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ts val="2400"/>
              </a:lnSpc>
              <a:buNone/>
              <a:defRPr sz="2000" b="1" i="0" spc="30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65C3CF2-2994-4E48-87A9-B524401D7E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996000" y="12700800"/>
            <a:ext cx="1495200" cy="151200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2421602-E917-A82E-A456-B145976D5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7600" y="3693600"/>
            <a:ext cx="20728800" cy="8128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966232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743DD-1C7E-BF98-9FB0-98732D942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1958400"/>
            <a:ext cx="20728800" cy="1425600"/>
          </a:xfrm>
        </p:spPr>
        <p:txBody>
          <a:bodyPr lIns="0" tIns="0" rIns="0" bIns="0"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5CAC3E-D273-8D7A-6998-BA7247B5E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15C3A-03EB-F44E-AF21-A5C71E373AA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59FD29E-3DD9-BA5B-2F7D-87A87A00F3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15200" y="892800"/>
            <a:ext cx="11275200" cy="4320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ts val="2400"/>
              </a:lnSpc>
              <a:buNone/>
              <a:defRPr sz="2000" b="1" i="0" spc="30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65C3CF2-2994-4E48-87A9-B524401D7E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996000" y="12700800"/>
            <a:ext cx="1495200" cy="151200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2421602-E917-A82E-A456-B145976D5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7600" y="3693600"/>
            <a:ext cx="9856800" cy="8128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24A9147-9996-3D7F-40EA-C0CAAFB5863A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12700800" y="3693600"/>
            <a:ext cx="9856800" cy="8128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6848336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743DD-1C7E-BF98-9FB0-98732D942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1958400"/>
            <a:ext cx="20728800" cy="1425600"/>
          </a:xfrm>
        </p:spPr>
        <p:txBody>
          <a:bodyPr lIns="0" tIns="0" rIns="0" bIns="0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5CAC3E-D273-8D7A-6998-BA7247B5E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15C3A-03EB-F44E-AF21-A5C71E373AA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59FD29E-3DD9-BA5B-2F7D-87A87A00F3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15200" y="892800"/>
            <a:ext cx="11275200" cy="4320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ts val="2400"/>
              </a:lnSpc>
              <a:buNone/>
              <a:defRPr sz="2000" b="1" i="0" spc="30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65C3CF2-2994-4E48-87A9-B524401D7E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996000" y="12700800"/>
            <a:ext cx="1495200" cy="151200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2421602-E917-A82E-A456-B145976D5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7600" y="3693600"/>
            <a:ext cx="6264000" cy="8128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24A9147-9996-3D7F-40EA-C0CAAFB5863A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16293600" y="3693600"/>
            <a:ext cx="6264000" cy="8128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9FB140BB-4949-D3C7-643A-9710D4A4396C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9060000" y="3693600"/>
            <a:ext cx="6264000" cy="8128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441047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743DD-1C7E-BF98-9FB0-98732D942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1958400"/>
            <a:ext cx="13545600" cy="3376800"/>
          </a:xfrm>
        </p:spPr>
        <p:txBody>
          <a:bodyPr lIns="0" tIns="0" rIns="0" bIns="0" anchor="ctr">
            <a:noAutofit/>
          </a:bodyPr>
          <a:lstStyle>
            <a:lvl1pPr>
              <a:lnSpc>
                <a:spcPts val="9200"/>
              </a:lnSpc>
              <a:defRPr sz="8000"/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5CAC3E-D273-8D7A-6998-BA7247B5E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15C3A-03EB-F44E-AF21-A5C71E373AA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59FD29E-3DD9-BA5B-2F7D-87A87A00F3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15200" y="892800"/>
            <a:ext cx="11275200" cy="4320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ts val="2400"/>
              </a:lnSpc>
              <a:buNone/>
              <a:defRPr sz="2000" b="1" i="0" spc="30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65C3CF2-2994-4E48-87A9-B524401D7E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996000" y="12700800"/>
            <a:ext cx="1495200" cy="151200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2421602-E917-A82E-A456-B145976D5D8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589100" y="9557138"/>
            <a:ext cx="5601600" cy="2563200"/>
          </a:xfrm>
          <a:prstGeom prst="rect">
            <a:avLst/>
          </a:prstGeom>
        </p:spPr>
        <p:txBody>
          <a:bodyPr vert="horz" lIns="0" tIns="0" rIns="0" bIns="45720" rtlCol="0">
            <a:normAutofit/>
          </a:bodyPr>
          <a:lstStyle>
            <a:lvl1pPr marL="0" indent="0">
              <a:buNone/>
              <a:defRPr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Headline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D5ECB8D-25E6-BEAD-E607-AAC512D8F74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825900" y="6084000"/>
            <a:ext cx="6364800" cy="3038400"/>
          </a:xfrm>
          <a:prstGeom prst="roundRect">
            <a:avLst>
              <a:gd name="adj" fmla="val 9111"/>
            </a:avLst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 </a:t>
            </a:r>
          </a:p>
        </p:txBody>
      </p:sp>
      <p:sp>
        <p:nvSpPr>
          <p:cNvPr id="14" name="Content Placeholder 12">
            <a:extLst>
              <a:ext uri="{FF2B5EF4-FFF2-40B4-BE49-F238E27FC236}">
                <a16:creationId xmlns:a16="http://schemas.microsoft.com/office/drawing/2014/main" id="{C79E1427-A0B9-8B80-780B-7947F83725B1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1828800" y="9850542"/>
            <a:ext cx="511200" cy="50400"/>
          </a:xfrm>
          <a:solidFill>
            <a:schemeClr val="accent1"/>
          </a:solidFill>
        </p:spPr>
        <p:txBody>
          <a:bodyPr lIns="0" tIns="0" rIns="0" bIns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EDA10BB-F32D-A9AB-0366-9858F4E74A01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9772800" y="9557138"/>
            <a:ext cx="5601600" cy="2563200"/>
          </a:xfrm>
          <a:prstGeom prst="rect">
            <a:avLst/>
          </a:prstGeom>
        </p:spPr>
        <p:txBody>
          <a:bodyPr vert="horz" lIns="0" tIns="0" rIns="0" bIns="45720" rtlCol="0">
            <a:normAutofit/>
          </a:bodyPr>
          <a:lstStyle>
            <a:lvl1pPr marL="0" indent="0">
              <a:buNone/>
              <a:defRPr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Headline</a:t>
            </a:r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33D7EED7-E28A-5066-3C63-DCBFA918C10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009600" y="6084002"/>
            <a:ext cx="6364800" cy="3038400"/>
          </a:xfrm>
          <a:prstGeom prst="roundRect">
            <a:avLst>
              <a:gd name="adj" fmla="val 9143"/>
            </a:avLst>
          </a:prstGeom>
          <a:blipFill dpi="0"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 </a:t>
            </a:r>
          </a:p>
        </p:txBody>
      </p:sp>
      <p:sp>
        <p:nvSpPr>
          <p:cNvPr id="18" name="Content Placeholder 12">
            <a:extLst>
              <a:ext uri="{FF2B5EF4-FFF2-40B4-BE49-F238E27FC236}">
                <a16:creationId xmlns:a16="http://schemas.microsoft.com/office/drawing/2014/main" id="{E3905B86-25AA-8E6B-F6C7-6E5D5C8CC1BE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9009600" y="9850542"/>
            <a:ext cx="511200" cy="50400"/>
          </a:xfrm>
          <a:solidFill>
            <a:schemeClr val="accent1"/>
          </a:solidFill>
        </p:spPr>
        <p:txBody>
          <a:bodyPr lIns="0" tIns="0" rIns="0" bIns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5DD6DBE3-C0B8-C6DC-C5C0-F1F1B7F430C0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16956500" y="9582338"/>
            <a:ext cx="5601600" cy="2563200"/>
          </a:xfrm>
          <a:prstGeom prst="rect">
            <a:avLst/>
          </a:prstGeom>
        </p:spPr>
        <p:txBody>
          <a:bodyPr vert="horz" lIns="0" tIns="0" rIns="0" bIns="45720" rtlCol="0">
            <a:normAutofit/>
          </a:bodyPr>
          <a:lstStyle>
            <a:lvl1pPr marL="0" indent="0">
              <a:buNone/>
              <a:defRPr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Headline</a:t>
            </a:r>
          </a:p>
        </p:txBody>
      </p:sp>
      <p:sp>
        <p:nvSpPr>
          <p:cNvPr id="21" name="Picture Placeholder 3">
            <a:extLst>
              <a:ext uri="{FF2B5EF4-FFF2-40B4-BE49-F238E27FC236}">
                <a16:creationId xmlns:a16="http://schemas.microsoft.com/office/drawing/2014/main" id="{6DC8736F-FF17-E51D-B5AD-077F804978C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6193300" y="6084002"/>
            <a:ext cx="6364800" cy="3038400"/>
          </a:xfrm>
          <a:prstGeom prst="roundRect">
            <a:avLst>
              <a:gd name="adj" fmla="val 9433"/>
            </a:avLst>
          </a:prstGeom>
          <a:blipFill dpi="0"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 </a:t>
            </a:r>
          </a:p>
        </p:txBody>
      </p:sp>
      <p:sp>
        <p:nvSpPr>
          <p:cNvPr id="22" name="Content Placeholder 12">
            <a:extLst>
              <a:ext uri="{FF2B5EF4-FFF2-40B4-BE49-F238E27FC236}">
                <a16:creationId xmlns:a16="http://schemas.microsoft.com/office/drawing/2014/main" id="{ECB2F1DB-0F31-0B5C-1D17-289586BEE78C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16193300" y="9875742"/>
            <a:ext cx="511200" cy="50400"/>
          </a:xfrm>
          <a:solidFill>
            <a:schemeClr val="accent1"/>
          </a:solidFill>
        </p:spPr>
        <p:txBody>
          <a:bodyPr lIns="0" tIns="0" rIns="0" bIns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871524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743DD-1C7E-BF98-9FB0-98732D942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2440800"/>
            <a:ext cx="9756000" cy="8841600"/>
          </a:xfrm>
        </p:spPr>
        <p:txBody>
          <a:bodyPr lIns="0" tIns="0" rIns="0" bIns="0" anchor="t">
            <a:normAutofit/>
          </a:bodyPr>
          <a:lstStyle>
            <a:lvl1pPr>
              <a:lnSpc>
                <a:spcPts val="14000"/>
              </a:lnSpc>
              <a:defRPr sz="12000"/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5CAC3E-D273-8D7A-6998-BA7247B5E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15C3A-03EB-F44E-AF21-A5C71E373AA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59FD29E-3DD9-BA5B-2F7D-87A87A00F3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15200" y="892800"/>
            <a:ext cx="11275200" cy="4320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ts val="2400"/>
              </a:lnSpc>
              <a:buNone/>
              <a:defRPr sz="2000" b="1" i="0" spc="30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65C3CF2-2994-4E48-87A9-B524401D7E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996000" y="12700800"/>
            <a:ext cx="1495200" cy="151200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2421602-E917-A82E-A456-B145976D5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01600" y="2743800"/>
            <a:ext cx="9756000" cy="85386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lnSpc>
                <a:spcPts val="6400"/>
              </a:lnSpc>
              <a:defRPr sz="4000"/>
            </a:lvl1pPr>
            <a:lvl2pPr>
              <a:lnSpc>
                <a:spcPts val="6400"/>
              </a:lnSpc>
              <a:defRPr sz="4000"/>
            </a:lvl2pPr>
            <a:lvl3pPr>
              <a:lnSpc>
                <a:spcPts val="6400"/>
              </a:lnSpc>
              <a:defRPr sz="4000"/>
            </a:lvl3pPr>
            <a:lvl4pPr>
              <a:lnSpc>
                <a:spcPts val="6400"/>
              </a:lnSpc>
              <a:defRPr sz="4000"/>
            </a:lvl4pPr>
            <a:lvl5pPr>
              <a:lnSpc>
                <a:spcPts val="6400"/>
              </a:lnSpc>
              <a:defRPr sz="40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576526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743DD-1C7E-BF98-9FB0-98732D942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1958400"/>
            <a:ext cx="13545600" cy="3376800"/>
          </a:xfrm>
        </p:spPr>
        <p:txBody>
          <a:bodyPr lIns="0" tIns="0" rIns="0" bIns="0" anchor="ctr">
            <a:noAutofit/>
          </a:bodyPr>
          <a:lstStyle>
            <a:lvl1pPr>
              <a:lnSpc>
                <a:spcPts val="9200"/>
              </a:lnSpc>
              <a:defRPr sz="8000"/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5CAC3E-D273-8D7A-6998-BA7247B5E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15C3A-03EB-F44E-AF21-A5C71E373AA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59FD29E-3DD9-BA5B-2F7D-87A87A00F3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15200" y="892800"/>
            <a:ext cx="11275200" cy="4320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ts val="2400"/>
              </a:lnSpc>
              <a:buNone/>
              <a:defRPr sz="2000" b="1" i="0" spc="30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65C3CF2-2994-4E48-87A9-B524401D7E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996000" y="12700800"/>
            <a:ext cx="1495200" cy="151200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2421602-E917-A82E-A456-B145976D5D8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589100" y="9557138"/>
            <a:ext cx="5601600" cy="2563200"/>
          </a:xfrm>
          <a:prstGeom prst="rect">
            <a:avLst/>
          </a:prstGeom>
        </p:spPr>
        <p:txBody>
          <a:bodyPr vert="horz" lIns="0" tIns="0" rIns="0" bIns="45720" rtlCol="0">
            <a:normAutofit/>
          </a:bodyPr>
          <a:lstStyle>
            <a:lvl1pPr marL="0" indent="0">
              <a:buNone/>
              <a:defRPr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Headline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D5ECB8D-25E6-BEAD-E607-AAC512D8F74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825900" y="6084000"/>
            <a:ext cx="6364800" cy="3038400"/>
          </a:xfrm>
          <a:prstGeom prst="roundRect">
            <a:avLst>
              <a:gd name="adj" fmla="val 9111"/>
            </a:avLst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 </a:t>
            </a:r>
          </a:p>
        </p:txBody>
      </p:sp>
      <p:sp>
        <p:nvSpPr>
          <p:cNvPr id="14" name="Content Placeholder 12">
            <a:extLst>
              <a:ext uri="{FF2B5EF4-FFF2-40B4-BE49-F238E27FC236}">
                <a16:creationId xmlns:a16="http://schemas.microsoft.com/office/drawing/2014/main" id="{C79E1427-A0B9-8B80-780B-7947F83725B1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1828800" y="9850542"/>
            <a:ext cx="511200" cy="50400"/>
          </a:xfrm>
          <a:solidFill>
            <a:schemeClr val="accent1"/>
          </a:solidFill>
        </p:spPr>
        <p:txBody>
          <a:bodyPr lIns="0" tIns="0" rIns="0" bIns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EDA10BB-F32D-A9AB-0366-9858F4E74A01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9772800" y="9557138"/>
            <a:ext cx="5601600" cy="2563200"/>
          </a:xfrm>
          <a:prstGeom prst="rect">
            <a:avLst/>
          </a:prstGeom>
        </p:spPr>
        <p:txBody>
          <a:bodyPr vert="horz" lIns="0" tIns="0" rIns="0" bIns="45720" rtlCol="0">
            <a:normAutofit/>
          </a:bodyPr>
          <a:lstStyle>
            <a:lvl1pPr marL="0" indent="0">
              <a:buNone/>
              <a:defRPr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Headline</a:t>
            </a:r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33D7EED7-E28A-5066-3C63-DCBFA918C10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009600" y="6084002"/>
            <a:ext cx="6364800" cy="3038400"/>
          </a:xfrm>
          <a:prstGeom prst="roundRect">
            <a:avLst>
              <a:gd name="adj" fmla="val 9143"/>
            </a:avLst>
          </a:prstGeom>
          <a:blipFill dpi="0"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 </a:t>
            </a:r>
          </a:p>
        </p:txBody>
      </p:sp>
      <p:sp>
        <p:nvSpPr>
          <p:cNvPr id="18" name="Content Placeholder 12">
            <a:extLst>
              <a:ext uri="{FF2B5EF4-FFF2-40B4-BE49-F238E27FC236}">
                <a16:creationId xmlns:a16="http://schemas.microsoft.com/office/drawing/2014/main" id="{E3905B86-25AA-8E6B-F6C7-6E5D5C8CC1BE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9009600" y="9850542"/>
            <a:ext cx="511200" cy="50400"/>
          </a:xfrm>
          <a:solidFill>
            <a:schemeClr val="accent1"/>
          </a:solidFill>
        </p:spPr>
        <p:txBody>
          <a:bodyPr lIns="0" tIns="0" rIns="0" bIns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5DD6DBE3-C0B8-C6DC-C5C0-F1F1B7F430C0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16956500" y="9582338"/>
            <a:ext cx="5601600" cy="2563200"/>
          </a:xfrm>
          <a:prstGeom prst="rect">
            <a:avLst/>
          </a:prstGeom>
        </p:spPr>
        <p:txBody>
          <a:bodyPr vert="horz" lIns="0" tIns="0" rIns="0" bIns="45720" rtlCol="0">
            <a:normAutofit/>
          </a:bodyPr>
          <a:lstStyle>
            <a:lvl1pPr marL="0" indent="0">
              <a:buNone/>
              <a:defRPr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Headline</a:t>
            </a:r>
          </a:p>
        </p:txBody>
      </p:sp>
      <p:sp>
        <p:nvSpPr>
          <p:cNvPr id="21" name="Picture Placeholder 3">
            <a:extLst>
              <a:ext uri="{FF2B5EF4-FFF2-40B4-BE49-F238E27FC236}">
                <a16:creationId xmlns:a16="http://schemas.microsoft.com/office/drawing/2014/main" id="{6DC8736F-FF17-E51D-B5AD-077F804978C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6193300" y="6084002"/>
            <a:ext cx="6364800" cy="3038400"/>
          </a:xfrm>
          <a:prstGeom prst="roundRect">
            <a:avLst>
              <a:gd name="adj" fmla="val 9433"/>
            </a:avLst>
          </a:prstGeom>
          <a:blipFill dpi="0"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 </a:t>
            </a:r>
          </a:p>
        </p:txBody>
      </p:sp>
      <p:sp>
        <p:nvSpPr>
          <p:cNvPr id="22" name="Content Placeholder 12">
            <a:extLst>
              <a:ext uri="{FF2B5EF4-FFF2-40B4-BE49-F238E27FC236}">
                <a16:creationId xmlns:a16="http://schemas.microsoft.com/office/drawing/2014/main" id="{ECB2F1DB-0F31-0B5C-1D17-289586BEE78C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16193300" y="9875742"/>
            <a:ext cx="511200" cy="50400"/>
          </a:xfrm>
          <a:solidFill>
            <a:schemeClr val="accent1"/>
          </a:solidFill>
        </p:spPr>
        <p:txBody>
          <a:bodyPr lIns="0" tIns="0" rIns="0" bIns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014870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743DD-1C7E-BF98-9FB0-98732D9421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28800" y="2210400"/>
            <a:ext cx="11455200" cy="1828800"/>
          </a:xfrm>
        </p:spPr>
        <p:txBody>
          <a:bodyPr lIns="0" tIns="0" rIns="0" bIns="0" anchor="t">
            <a:normAutofit/>
          </a:bodyPr>
          <a:lstStyle/>
          <a:p>
            <a:r>
              <a:rPr lang="en-GB" dirty="0"/>
              <a:t>Title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5CAC3E-D273-8D7A-6998-BA7247B5E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15C3A-03EB-F44E-AF21-A5C71E373AA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59FD29E-3DD9-BA5B-2F7D-87A87A00F3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15200" y="892800"/>
            <a:ext cx="11275200" cy="4320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ts val="2400"/>
              </a:lnSpc>
              <a:buNone/>
              <a:defRPr sz="2000" b="1" i="0" spc="30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2421602-E917-A82E-A456-B145976D5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7600" y="3952803"/>
            <a:ext cx="11455200" cy="698399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3A77A74-5B60-35F0-29F1-5435BA5EFBE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4500800" y="813600"/>
            <a:ext cx="9064800" cy="12088800"/>
          </a:xfrm>
          <a:prstGeom prst="roundRect">
            <a:avLst>
              <a:gd name="adj" fmla="val 4456"/>
            </a:avLst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2772760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Image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743DD-1C7E-BF98-9FB0-98732D9421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28800" y="2210400"/>
            <a:ext cx="12600000" cy="1828800"/>
          </a:xfrm>
        </p:spPr>
        <p:txBody>
          <a:bodyPr lIns="0" tIns="0" rIns="0" bIns="0" anchor="t">
            <a:normAutofit/>
          </a:bodyPr>
          <a:lstStyle/>
          <a:p>
            <a:r>
              <a:rPr lang="en-GB" dirty="0"/>
              <a:t>Title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5CAC3E-D273-8D7A-6998-BA7247B5E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15C3A-03EB-F44E-AF21-A5C71E373AA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59FD29E-3DD9-BA5B-2F7D-87A87A00F3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15200" y="892800"/>
            <a:ext cx="11275200" cy="4320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ts val="2400"/>
              </a:lnSpc>
              <a:buNone/>
              <a:defRPr sz="2000" b="1" i="0" spc="30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2421602-E917-A82E-A456-B145976D5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7600" y="3952803"/>
            <a:ext cx="12600000" cy="698399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3A77A74-5B60-35F0-29F1-5435BA5EFBE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6255205" y="0"/>
            <a:ext cx="8128798" cy="13716000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C7F7E27-5A6C-5A3E-585E-6896577BDD3B}"/>
              </a:ext>
            </a:extLst>
          </p:cNvPr>
          <p:cNvSpPr/>
          <p:nvPr userDrawn="1"/>
        </p:nvSpPr>
        <p:spPr>
          <a:xfrm>
            <a:off x="16255202" y="0"/>
            <a:ext cx="1627200" cy="13716000"/>
          </a:xfrm>
          <a:prstGeom prst="rect">
            <a:avLst/>
          </a:prstGeom>
          <a:gradFill>
            <a:gsLst>
              <a:gs pos="0">
                <a:schemeClr val="tx1">
                  <a:alpha val="30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20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526653E-4726-97A6-5B77-2B7E6EE67A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1996000" y="12700800"/>
            <a:ext cx="1495200" cy="1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68929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743DD-1C7E-BF98-9FB0-98732D9421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02400" y="2210400"/>
            <a:ext cx="11455200" cy="1828800"/>
          </a:xfrm>
        </p:spPr>
        <p:txBody>
          <a:bodyPr lIns="0" tIns="0" rIns="0" bIns="0" anchor="t">
            <a:normAutofit/>
          </a:bodyPr>
          <a:lstStyle/>
          <a:p>
            <a:r>
              <a:rPr lang="en-GB" dirty="0"/>
              <a:t>Title Text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59FD29E-3DD9-BA5B-2F7D-87A87A00F3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102400" y="1461600"/>
            <a:ext cx="11455200" cy="4320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ts val="2400"/>
              </a:lnSpc>
              <a:buNone/>
              <a:defRPr sz="2000" b="1" i="0" spc="30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2421602-E917-A82E-A456-B145976D5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02400" y="3952803"/>
            <a:ext cx="11455200" cy="698399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3A77A74-5B60-35F0-29F1-5435BA5EFBE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13600" y="813600"/>
            <a:ext cx="9064800" cy="12088800"/>
          </a:xfrm>
          <a:prstGeom prst="roundRect">
            <a:avLst>
              <a:gd name="adj" fmla="val 4456"/>
            </a:avLst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 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67781AD-33AD-89F3-EFFD-8C22F9824B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996000" y="12700800"/>
            <a:ext cx="1495200" cy="1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0422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Image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3A77A74-5B60-35F0-29F1-5435BA5EFBE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" y="0"/>
            <a:ext cx="8128798" cy="13716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5743DD-1C7E-BF98-9FB0-98732D9421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57600" y="2210400"/>
            <a:ext cx="12600000" cy="1828800"/>
          </a:xfrm>
        </p:spPr>
        <p:txBody>
          <a:bodyPr lIns="0" tIns="0" rIns="0" bIns="0" anchor="t">
            <a:normAutofit/>
          </a:bodyPr>
          <a:lstStyle/>
          <a:p>
            <a:r>
              <a:rPr lang="en-GB" dirty="0"/>
              <a:t>Title Text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59FD29E-3DD9-BA5B-2F7D-87A87A00F3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957600" y="1461600"/>
            <a:ext cx="12600000" cy="4320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ts val="2400"/>
              </a:lnSpc>
              <a:buNone/>
              <a:defRPr sz="2000" b="1" i="0" spc="30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2421602-E917-A82E-A456-B145976D5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57600" y="3952803"/>
            <a:ext cx="12600000" cy="698399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C7F7E27-5A6C-5A3E-585E-6896577BDD3B}"/>
              </a:ext>
            </a:extLst>
          </p:cNvPr>
          <p:cNvSpPr/>
          <p:nvPr userDrawn="1"/>
        </p:nvSpPr>
        <p:spPr>
          <a:xfrm>
            <a:off x="6501598" y="0"/>
            <a:ext cx="1627200" cy="13716000"/>
          </a:xfrm>
          <a:prstGeom prst="rect">
            <a:avLst/>
          </a:prstGeom>
          <a:gradFill>
            <a:gsLst>
              <a:gs pos="100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20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CF94E32-058A-5811-4742-0F8908F8DE3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996000" y="12700800"/>
            <a:ext cx="1495200" cy="1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32139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5CAC3E-D273-8D7A-6998-BA7247B5E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15C3A-03EB-F44E-AF21-A5C71E373AA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59FD29E-3DD9-BA5B-2F7D-87A87A00F3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15200" y="892800"/>
            <a:ext cx="11275200" cy="4320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ts val="2400"/>
              </a:lnSpc>
              <a:buNone/>
              <a:defRPr sz="2000" b="1" i="0" spc="30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65C3CF2-2994-4E48-87A9-B524401D7E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996000" y="12700800"/>
            <a:ext cx="1495200" cy="151200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2421602-E917-A82E-A456-B145976D5D8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166800" y="1929600"/>
            <a:ext cx="18050400" cy="69120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marL="0" indent="0">
              <a:lnSpc>
                <a:spcPct val="100000"/>
              </a:lnSpc>
              <a:buNone/>
              <a:defRPr sz="12000" b="1" i="0">
                <a:solidFill>
                  <a:schemeClr val="accent1"/>
                </a:solidFill>
                <a:latin typeface="Caveat" pitchFamily="2" charset="0"/>
              </a:defRPr>
            </a:lvl1pPr>
          </a:lstStyle>
          <a:p>
            <a:pPr lvl="0"/>
            <a:r>
              <a:rPr lang="en-GB" dirty="0"/>
              <a:t>“Insert your quote here”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961BDE4-B79C-DC79-016F-2071F5163964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3166803" y="9727200"/>
            <a:ext cx="1267198" cy="1267200"/>
          </a:xfrm>
          <a:prstGeom prst="ellipse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 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AD25B838-8302-B153-06DA-827565D5E2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38800" y="9727200"/>
            <a:ext cx="16178400" cy="4320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1400" b="1" i="0" spc="30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A973287-62BA-0B16-16BF-6F514642389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38801" y="10137600"/>
            <a:ext cx="16179726" cy="892800"/>
          </a:xfrm>
        </p:spPr>
        <p:txBody>
          <a:bodyPr lIns="0" tIns="0" rIns="0" bIns="0" anchor="ctr"/>
          <a:lstStyle>
            <a:lvl1pPr marL="0" indent="0">
              <a:buNone/>
              <a:defRPr>
                <a:solidFill>
                  <a:srgbClr val="2C3A41"/>
                </a:solidFill>
              </a:defRPr>
            </a:lvl1pPr>
          </a:lstStyle>
          <a:p>
            <a:pPr lvl="0"/>
            <a:r>
              <a:rPr lang="en-GB" dirty="0"/>
              <a:t>Full Name</a:t>
            </a:r>
          </a:p>
        </p:txBody>
      </p:sp>
    </p:spTree>
    <p:extLst>
      <p:ext uri="{BB962C8B-B14F-4D97-AF65-F5344CB8AC3E}">
        <p14:creationId xmlns:p14="http://schemas.microsoft.com/office/powerpoint/2010/main" val="349097360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743DD-1C7E-BF98-9FB0-98732D9421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28800" y="2210400"/>
            <a:ext cx="11455200" cy="1828800"/>
          </a:xfrm>
        </p:spPr>
        <p:txBody>
          <a:bodyPr lIns="0" tIns="0" rIns="0" bIns="0" anchor="t">
            <a:normAutofit/>
          </a:bodyPr>
          <a:lstStyle/>
          <a:p>
            <a:r>
              <a:rPr lang="en-GB" dirty="0"/>
              <a:t>Title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5CAC3E-D273-8D7A-6998-BA7247B5E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15C3A-03EB-F44E-AF21-A5C71E373AA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59FD29E-3DD9-BA5B-2F7D-87A87A00F3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15200" y="892800"/>
            <a:ext cx="11275200" cy="4320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ts val="2400"/>
              </a:lnSpc>
              <a:buNone/>
              <a:defRPr sz="2000" b="1" i="0" spc="30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2421602-E917-A82E-A456-B145976D5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7600" y="3952800"/>
            <a:ext cx="11455200" cy="4924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3A77A74-5B60-35F0-29F1-5435BA5EFBE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4500800" y="813600"/>
            <a:ext cx="9064800" cy="12088800"/>
          </a:xfrm>
          <a:prstGeom prst="roundRect">
            <a:avLst>
              <a:gd name="adj" fmla="val 4456"/>
            </a:avLst>
          </a:prstGeom>
          <a:gradFill>
            <a:gsLst>
              <a:gs pos="0">
                <a:schemeClr val="accent4"/>
              </a:gs>
              <a:gs pos="100000">
                <a:schemeClr val="accent3"/>
              </a:gs>
            </a:gsLst>
            <a:lin ang="8100000" scaled="0"/>
          </a:gra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F298090-8651-E5F1-0C7F-D99451687A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27600" y="9957600"/>
            <a:ext cx="3808800" cy="20232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8000" b="1" i="0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828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6923743-222E-F65F-9F14-D76010623E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828800" y="11786400"/>
            <a:ext cx="3808800" cy="734400"/>
          </a:xfrm>
        </p:spPr>
        <p:txBody>
          <a:bodyPr lIns="0" tIns="0" rIns="0" bIns="0" anchor="t"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spc="300" baseline="0">
                <a:solidFill>
                  <a:srgbClr val="2C3A41">
                    <a:alpha val="60000"/>
                  </a:srgbClr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2C71330D-C9D8-1983-4EE0-713A1525E61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636400" y="9957600"/>
            <a:ext cx="3808800" cy="20232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8000" b="1" i="0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3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E56CDF55-D0FC-8B0C-9C74-CCD779EF70F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637600" y="11786400"/>
            <a:ext cx="3808800" cy="734400"/>
          </a:xfrm>
        </p:spPr>
        <p:txBody>
          <a:bodyPr lIns="0" tIns="0" rIns="0" bIns="0" anchor="t"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spc="300" baseline="0">
                <a:solidFill>
                  <a:srgbClr val="2C3A41">
                    <a:alpha val="60000"/>
                  </a:srgbClr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379B0230-114E-642F-E3FF-F408088C464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442800" y="9957600"/>
            <a:ext cx="3808800" cy="20232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8000" b="1" i="0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16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45C60E47-08B4-B051-38FE-3F3350DDB3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444000" y="11786400"/>
            <a:ext cx="3808800" cy="734400"/>
          </a:xfrm>
        </p:spPr>
        <p:txBody>
          <a:bodyPr lIns="0" tIns="0" rIns="0" bIns="0" anchor="t"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spc="300" baseline="0">
                <a:solidFill>
                  <a:srgbClr val="2C3A41">
                    <a:alpha val="60000"/>
                  </a:srgbClr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</p:spTree>
    <p:extLst>
      <p:ext uri="{BB962C8B-B14F-4D97-AF65-F5344CB8AC3E}">
        <p14:creationId xmlns:p14="http://schemas.microsoft.com/office/powerpoint/2010/main" val="86216100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s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743DD-1C7E-BF98-9FB0-98732D9421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28800" y="2210400"/>
            <a:ext cx="11455200" cy="1828800"/>
          </a:xfrm>
        </p:spPr>
        <p:txBody>
          <a:bodyPr lIns="0" tIns="0" rIns="0" bIns="0" anchor="t">
            <a:normAutofit/>
          </a:bodyPr>
          <a:lstStyle/>
          <a:p>
            <a:r>
              <a:rPr lang="en-GB" dirty="0"/>
              <a:t>Title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5CAC3E-D273-8D7A-6998-BA7247B5E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15C3A-03EB-F44E-AF21-A5C71E373AA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59FD29E-3DD9-BA5B-2F7D-87A87A00F3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15200" y="892800"/>
            <a:ext cx="11275200" cy="4320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ts val="2400"/>
              </a:lnSpc>
              <a:buNone/>
              <a:defRPr sz="2000" b="1" i="0" spc="30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2421602-E917-A82E-A456-B145976D5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7600" y="3952800"/>
            <a:ext cx="11455200" cy="4924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F298090-8651-E5F1-0C7F-D99451687A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27600" y="9957600"/>
            <a:ext cx="3477600" cy="20232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10000" b="1" i="0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828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6923743-222E-F65F-9F14-D76010623E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828800" y="11786400"/>
            <a:ext cx="3477600" cy="4824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spc="300" baseline="0">
                <a:solidFill>
                  <a:srgbClr val="2C3A41">
                    <a:alpha val="60000"/>
                  </a:srgbClr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2C71330D-C9D8-1983-4EE0-713A1525E61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05200" y="9957600"/>
            <a:ext cx="3477600" cy="20232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10000" b="1" i="0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3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E56CDF55-D0FC-8B0C-9C74-CCD779EF70F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06400" y="11786400"/>
            <a:ext cx="3477600" cy="4824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spc="300" baseline="0">
                <a:solidFill>
                  <a:srgbClr val="2C3A41">
                    <a:alpha val="60000"/>
                  </a:srgbClr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379B0230-114E-642F-E3FF-F408088C464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781600" y="9957600"/>
            <a:ext cx="3477600" cy="20232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10000" b="1" i="0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16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45C60E47-08B4-B051-38FE-3F3350DDB3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781600" y="11786400"/>
            <a:ext cx="3477600" cy="4824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spc="300" baseline="0">
                <a:solidFill>
                  <a:srgbClr val="2C3A41">
                    <a:alpha val="60000"/>
                  </a:srgbClr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F83A2946-E30F-77E9-DC11-C558A9F028F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2256800" y="9957600"/>
            <a:ext cx="3477600" cy="20232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10000" b="1" i="0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77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0B6C8A5E-4A35-BF07-E311-F7A4FEA99DF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256800" y="11786400"/>
            <a:ext cx="3477600" cy="4824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spc="300" baseline="0">
                <a:solidFill>
                  <a:srgbClr val="2C3A41">
                    <a:alpha val="60000"/>
                  </a:srgbClr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</p:spTree>
    <p:extLst>
      <p:ext uri="{BB962C8B-B14F-4D97-AF65-F5344CB8AC3E}">
        <p14:creationId xmlns:p14="http://schemas.microsoft.com/office/powerpoint/2010/main" val="190793580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Body Inden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87E44-95FD-F19B-435B-5AAE5017B91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28800" y="3175200"/>
            <a:ext cx="8848800" cy="3528000"/>
          </a:xfrm>
        </p:spPr>
        <p:txBody>
          <a:bodyPr lIns="0" tIns="0" rIns="0" bIns="0" anchor="b"/>
          <a:lstStyle>
            <a:lvl1pPr algn="l">
              <a:lnSpc>
                <a:spcPts val="14000"/>
              </a:lnSpc>
              <a:defRPr sz="12000"/>
            </a:lvl1pPr>
          </a:lstStyle>
          <a:p>
            <a:r>
              <a:rPr lang="en-GB" dirty="0"/>
              <a:t>Title Text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9EBC20-68B9-133C-A498-D74F420534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58400" y="7516800"/>
            <a:ext cx="6919200" cy="4492800"/>
          </a:xfrm>
        </p:spPr>
        <p:txBody>
          <a:bodyPr>
            <a:normAutofit/>
          </a:bodyPr>
          <a:lstStyle>
            <a:lvl1pPr marL="0" indent="0" algn="l">
              <a:lnSpc>
                <a:spcPts val="6400"/>
              </a:lnSpc>
              <a:spcBef>
                <a:spcPts val="3200"/>
              </a:spcBef>
              <a:spcAft>
                <a:spcPts val="1600"/>
              </a:spcAft>
              <a:buNone/>
              <a:defRPr sz="4400"/>
            </a:lvl1pPr>
            <a:lvl2pPr marL="914354" indent="0" algn="ctr">
              <a:buNone/>
              <a:defRPr sz="4000"/>
            </a:lvl2pPr>
            <a:lvl3pPr marL="1828710" indent="0" algn="ctr">
              <a:buNone/>
              <a:defRPr sz="3600"/>
            </a:lvl3pPr>
            <a:lvl4pPr marL="2743064" indent="0" algn="ctr">
              <a:buNone/>
              <a:defRPr sz="3200"/>
            </a:lvl4pPr>
            <a:lvl5pPr marL="3657418" indent="0" algn="ctr">
              <a:buNone/>
              <a:defRPr sz="3200"/>
            </a:lvl5pPr>
            <a:lvl6pPr marL="4571772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 dirty="0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62EDE-A8D1-63C5-39B0-9CDE508D3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5200" y="12564000"/>
            <a:ext cx="1495200" cy="417600"/>
          </a:xfrm>
        </p:spPr>
        <p:txBody>
          <a:bodyPr/>
          <a:lstStyle/>
          <a:p>
            <a:fld id="{8EE15C3A-03EB-F44E-AF21-A5C71E373AA8}" type="slidenum">
              <a:rPr lang="en-GB" smtClean="0"/>
              <a:t>‹#›</a:t>
            </a:fld>
            <a:endParaRPr lang="en-GB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E2D6BB3-6B1F-4E70-2E80-E99B2BB8063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3600" y="612000"/>
            <a:ext cx="1994400" cy="201680"/>
          </a:xfrm>
          <a:prstGeom prst="rect">
            <a:avLst/>
          </a:prstGeo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7D035DCD-8F63-7088-C13F-297DBC293C6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828800" y="8001304"/>
            <a:ext cx="1317600" cy="50400"/>
          </a:xfrm>
          <a:solidFill>
            <a:schemeClr val="accent1"/>
          </a:solidFill>
        </p:spPr>
        <p:txBody>
          <a:bodyPr lIns="0" tIns="0" rIns="0" bIns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2D696816-5848-904E-9EC0-7D13D2AD1FD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901600" y="1216800"/>
            <a:ext cx="11275200" cy="11275200"/>
          </a:xfrm>
          <a:prstGeom prst="roundRect">
            <a:avLst>
              <a:gd name="adj" fmla="val 3603"/>
            </a:avLst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3987352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Imag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87E44-95FD-F19B-435B-5AAE5017B91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28800" y="2944800"/>
            <a:ext cx="11455200" cy="7063200"/>
          </a:xfrm>
        </p:spPr>
        <p:txBody>
          <a:bodyPr lIns="0" tIns="0" rIns="0" bIns="0" anchor="ctr"/>
          <a:lstStyle>
            <a:lvl1pPr algn="l">
              <a:lnSpc>
                <a:spcPts val="14000"/>
              </a:lnSpc>
              <a:defRPr sz="12000"/>
            </a:lvl1pPr>
          </a:lstStyle>
          <a:p>
            <a:r>
              <a:rPr lang="en-GB" dirty="0"/>
              <a:t>Title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62EDE-A8D1-63C5-39B0-9CDE508D3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5200" y="12564000"/>
            <a:ext cx="1495200" cy="417600"/>
          </a:xfrm>
        </p:spPr>
        <p:txBody>
          <a:bodyPr/>
          <a:lstStyle/>
          <a:p>
            <a:fld id="{8EE15C3A-03EB-F44E-AF21-A5C71E373AA8}" type="slidenum">
              <a:rPr lang="en-GB" smtClean="0"/>
              <a:t>‹#›</a:t>
            </a:fld>
            <a:endParaRPr lang="en-GB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E2D6BB3-6B1F-4E70-2E80-E99B2BB8063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3600" y="612000"/>
            <a:ext cx="1994400" cy="201680"/>
          </a:xfrm>
          <a:prstGeom prst="rect">
            <a:avLst/>
          </a:prstGeom>
        </p:spPr>
      </p:pic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2D696816-5848-904E-9EC0-7D13D2AD1FD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4500800" y="813600"/>
            <a:ext cx="9064800" cy="12088800"/>
          </a:xfrm>
          <a:prstGeom prst="roundRect">
            <a:avLst>
              <a:gd name="adj" fmla="val 3603"/>
            </a:avLst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9659096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w/ Labe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743DD-1C7E-BF98-9FB0-98732D9421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28800" y="2793600"/>
            <a:ext cx="10893600" cy="2289600"/>
          </a:xfrm>
        </p:spPr>
        <p:txBody>
          <a:bodyPr lIns="0" tIns="0" rIns="0" bIns="0" anchor="t">
            <a:normAutofit/>
          </a:bodyPr>
          <a:lstStyle/>
          <a:p>
            <a:r>
              <a:rPr lang="en-GB" dirty="0"/>
              <a:t>Title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5CAC3E-D273-8D7A-6998-BA7247B5E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15C3A-03EB-F44E-AF21-A5C71E373AA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59FD29E-3DD9-BA5B-2F7D-87A87A00F3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28800" y="2224800"/>
            <a:ext cx="10893600" cy="5832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ts val="2400"/>
              </a:lnSpc>
              <a:buNone/>
              <a:defRPr sz="2000" b="1" i="0" spc="30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2421602-E917-A82E-A456-B145976D5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7600" y="5018403"/>
            <a:ext cx="10893600" cy="698399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C7DC58C-AF6E-F9B6-2BCA-CEA13F2213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996000" y="12700800"/>
            <a:ext cx="1495200" cy="1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5265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743DD-1C7E-BF98-9FB0-98732D942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2440800"/>
            <a:ext cx="9756000" cy="8841600"/>
          </a:xfrm>
        </p:spPr>
        <p:txBody>
          <a:bodyPr lIns="0" tIns="0" rIns="0" bIns="0" anchor="t">
            <a:normAutofit/>
          </a:bodyPr>
          <a:lstStyle>
            <a:lvl1pPr>
              <a:lnSpc>
                <a:spcPts val="14000"/>
              </a:lnSpc>
              <a:defRPr sz="12000"/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5CAC3E-D273-8D7A-6998-BA7247B5E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15C3A-03EB-F44E-AF21-A5C71E373AA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59FD29E-3DD9-BA5B-2F7D-87A87A00F3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15200" y="892800"/>
            <a:ext cx="11275200" cy="4320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ts val="2400"/>
              </a:lnSpc>
              <a:buNone/>
              <a:defRPr sz="2000" b="1" i="0" spc="30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65C3CF2-2994-4E48-87A9-B524401D7E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996000" y="12700800"/>
            <a:ext cx="1495200" cy="151200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2421602-E917-A82E-A456-B145976D5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01600" y="2743800"/>
            <a:ext cx="9756000" cy="85386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lnSpc>
                <a:spcPts val="6400"/>
              </a:lnSpc>
              <a:defRPr sz="4000"/>
            </a:lvl1pPr>
            <a:lvl2pPr>
              <a:lnSpc>
                <a:spcPts val="6400"/>
              </a:lnSpc>
              <a:defRPr sz="4000"/>
            </a:lvl2pPr>
            <a:lvl3pPr>
              <a:lnSpc>
                <a:spcPts val="6400"/>
              </a:lnSpc>
              <a:defRPr sz="4000"/>
            </a:lvl3pPr>
            <a:lvl4pPr>
              <a:lnSpc>
                <a:spcPts val="6400"/>
              </a:lnSpc>
              <a:defRPr sz="4000"/>
            </a:lvl4pPr>
            <a:lvl5pPr>
              <a:lnSpc>
                <a:spcPts val="6400"/>
              </a:lnSpc>
              <a:defRPr sz="40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3771051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Only Titl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87E44-95FD-F19B-435B-5AAE5017B91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28800" y="2944800"/>
            <a:ext cx="20728800" cy="7063200"/>
          </a:xfrm>
        </p:spPr>
        <p:txBody>
          <a:bodyPr lIns="0" tIns="0" rIns="0" bIns="0" anchor="ctr"/>
          <a:lstStyle>
            <a:lvl1pPr algn="l">
              <a:lnSpc>
                <a:spcPts val="14000"/>
              </a:lnSpc>
              <a:defRPr sz="12000"/>
            </a:lvl1pPr>
          </a:lstStyle>
          <a:p>
            <a:r>
              <a:rPr lang="en-GB" dirty="0"/>
              <a:t>Title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62EDE-A8D1-63C5-39B0-9CDE508D3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5200" y="12564000"/>
            <a:ext cx="1495200" cy="417600"/>
          </a:xfrm>
        </p:spPr>
        <p:txBody>
          <a:bodyPr/>
          <a:lstStyle/>
          <a:p>
            <a:fld id="{8EE15C3A-03EB-F44E-AF21-A5C71E373AA8}" type="slidenum">
              <a:rPr lang="en-GB" smtClean="0"/>
              <a:t>‹#›</a:t>
            </a:fld>
            <a:endParaRPr lang="en-GB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E2D6BB3-6B1F-4E70-2E80-E99B2BB8063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3600" y="612000"/>
            <a:ext cx="1994400" cy="20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35364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&amp; Text - Imag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DF390BA-34E9-30A3-C85A-04FD7E4ACEFF}"/>
              </a:ext>
            </a:extLst>
          </p:cNvPr>
          <p:cNvSpPr/>
          <p:nvPr userDrawn="1"/>
        </p:nvSpPr>
        <p:spPr>
          <a:xfrm>
            <a:off x="0" y="0"/>
            <a:ext cx="24386400" cy="13716000"/>
          </a:xfrm>
          <a:prstGeom prst="rect">
            <a:avLst/>
          </a:prstGeom>
          <a:gradFill>
            <a:gsLst>
              <a:gs pos="0">
                <a:schemeClr val="tx1">
                  <a:alpha val="80000"/>
                </a:schemeClr>
              </a:gs>
              <a:gs pos="100000">
                <a:schemeClr val="tx1"/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2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5743DD-1C7E-BF98-9FB0-98732D942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2440800"/>
            <a:ext cx="9756000" cy="8841600"/>
          </a:xfrm>
        </p:spPr>
        <p:txBody>
          <a:bodyPr lIns="0" tIns="0" rIns="0" bIns="0" anchor="t">
            <a:normAutofit/>
          </a:bodyPr>
          <a:lstStyle>
            <a:lvl1pPr>
              <a:lnSpc>
                <a:spcPts val="14000"/>
              </a:lnSpc>
              <a:defRPr sz="12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5CAC3E-D273-8D7A-6998-BA7247B5E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40000"/>
                  </a:schemeClr>
                </a:solidFill>
              </a:defRPr>
            </a:lvl1pPr>
          </a:lstStyle>
          <a:p>
            <a:fld id="{8EE15C3A-03EB-F44E-AF21-A5C71E373AA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59FD29E-3DD9-BA5B-2F7D-87A87A00F3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15200" y="892800"/>
            <a:ext cx="11275200" cy="4320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ts val="2400"/>
              </a:lnSpc>
              <a:buNone/>
              <a:defRPr sz="2000" b="1" i="0" spc="30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2421602-E917-A82E-A456-B145976D5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01600" y="2743800"/>
            <a:ext cx="9756000" cy="85386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lnSpc>
                <a:spcPts val="6400"/>
              </a:lnSpc>
              <a:defRPr sz="4000">
                <a:solidFill>
                  <a:schemeClr val="bg1"/>
                </a:solidFill>
              </a:defRPr>
            </a:lvl1pPr>
            <a:lvl2pPr>
              <a:lnSpc>
                <a:spcPts val="6400"/>
              </a:lnSpc>
              <a:defRPr sz="4000">
                <a:solidFill>
                  <a:schemeClr val="bg1"/>
                </a:solidFill>
              </a:defRPr>
            </a:lvl2pPr>
            <a:lvl3pPr>
              <a:lnSpc>
                <a:spcPts val="6400"/>
              </a:lnSpc>
              <a:defRPr sz="4000">
                <a:solidFill>
                  <a:schemeClr val="bg1"/>
                </a:solidFill>
              </a:defRPr>
            </a:lvl3pPr>
            <a:lvl4pPr>
              <a:lnSpc>
                <a:spcPts val="6400"/>
              </a:lnSpc>
              <a:defRPr sz="4000">
                <a:solidFill>
                  <a:schemeClr val="bg1"/>
                </a:solidFill>
              </a:defRPr>
            </a:lvl4pPr>
            <a:lvl5pPr>
              <a:lnSpc>
                <a:spcPts val="6400"/>
              </a:lnSpc>
              <a:defRPr sz="4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552A95E-4EF8-8C48-B63D-7DA48AE3420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1996000" y="12700800"/>
            <a:ext cx="1495200" cy="1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02736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ody - Imag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DF390BA-34E9-30A3-C85A-04FD7E4ACEFF}"/>
              </a:ext>
            </a:extLst>
          </p:cNvPr>
          <p:cNvSpPr/>
          <p:nvPr userDrawn="1"/>
        </p:nvSpPr>
        <p:spPr>
          <a:xfrm>
            <a:off x="0" y="0"/>
            <a:ext cx="24386400" cy="13716000"/>
          </a:xfrm>
          <a:prstGeom prst="rect">
            <a:avLst/>
          </a:prstGeom>
          <a:gradFill>
            <a:gsLst>
              <a:gs pos="0">
                <a:schemeClr val="tx1">
                  <a:alpha val="80000"/>
                </a:schemeClr>
              </a:gs>
              <a:gs pos="100000">
                <a:schemeClr val="tx1"/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2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5743DD-1C7E-BF98-9FB0-98732D942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3204000"/>
            <a:ext cx="15242400" cy="4824000"/>
          </a:xfrm>
        </p:spPr>
        <p:txBody>
          <a:bodyPr lIns="0" tIns="0" rIns="0" bIns="0" anchor="b">
            <a:normAutofit/>
          </a:bodyPr>
          <a:lstStyle>
            <a:lvl1pPr>
              <a:lnSpc>
                <a:spcPts val="14000"/>
              </a:lnSpc>
              <a:defRPr sz="12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5CAC3E-D273-8D7A-6998-BA7247B5E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40000"/>
                  </a:schemeClr>
                </a:solidFill>
              </a:defRPr>
            </a:lvl1pPr>
          </a:lstStyle>
          <a:p>
            <a:fld id="{8EE15C3A-03EB-F44E-AF21-A5C71E373AA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59FD29E-3DD9-BA5B-2F7D-87A87A00F3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15200" y="892800"/>
            <a:ext cx="11275200" cy="4320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ts val="2400"/>
              </a:lnSpc>
              <a:buNone/>
              <a:defRPr sz="2000" b="1" i="0" spc="30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2421602-E917-A82E-A456-B145976D5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4800" y="8202304"/>
            <a:ext cx="10360800" cy="3326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>
              <a:lnSpc>
                <a:spcPts val="6400"/>
              </a:lnSpc>
              <a:buNone/>
              <a:defRPr sz="4000">
                <a:solidFill>
                  <a:schemeClr val="bg1">
                    <a:alpha val="80000"/>
                  </a:schemeClr>
                </a:solidFill>
              </a:defRPr>
            </a:lvl1pPr>
            <a:lvl2pPr>
              <a:lnSpc>
                <a:spcPts val="6400"/>
              </a:lnSpc>
              <a:defRPr sz="4000">
                <a:solidFill>
                  <a:schemeClr val="bg1"/>
                </a:solidFill>
              </a:defRPr>
            </a:lvl2pPr>
            <a:lvl3pPr>
              <a:lnSpc>
                <a:spcPts val="6400"/>
              </a:lnSpc>
              <a:defRPr sz="4000">
                <a:solidFill>
                  <a:schemeClr val="bg1"/>
                </a:solidFill>
              </a:defRPr>
            </a:lvl3pPr>
            <a:lvl4pPr>
              <a:lnSpc>
                <a:spcPts val="6400"/>
              </a:lnSpc>
              <a:defRPr sz="4000">
                <a:solidFill>
                  <a:schemeClr val="bg1"/>
                </a:solidFill>
              </a:defRPr>
            </a:lvl4pPr>
            <a:lvl5pPr>
              <a:lnSpc>
                <a:spcPts val="6400"/>
              </a:lnSpc>
              <a:defRPr sz="4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552A95E-4EF8-8C48-B63D-7DA48AE3420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1996000" y="12700800"/>
            <a:ext cx="1495200" cy="151200"/>
          </a:xfrm>
          <a:prstGeom prst="rect">
            <a:avLst/>
          </a:prstGeom>
        </p:spPr>
      </p:pic>
      <p:sp>
        <p:nvSpPr>
          <p:cNvPr id="9" name="Content Placeholder 12">
            <a:extLst>
              <a:ext uri="{FF2B5EF4-FFF2-40B4-BE49-F238E27FC236}">
                <a16:creationId xmlns:a16="http://schemas.microsoft.com/office/drawing/2014/main" id="{A24D14E6-42BB-C223-577A-DEDFE916EF9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828800" y="8630412"/>
            <a:ext cx="914400" cy="50400"/>
          </a:xfrm>
          <a:solidFill>
            <a:schemeClr val="accent1"/>
          </a:solidFill>
        </p:spPr>
        <p:txBody>
          <a:bodyPr lIns="0" tIns="0" rIns="0" bIns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024477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fork - Imag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DF390BA-34E9-30A3-C85A-04FD7E4ACEFF}"/>
              </a:ext>
            </a:extLst>
          </p:cNvPr>
          <p:cNvSpPr/>
          <p:nvPr userDrawn="1"/>
        </p:nvSpPr>
        <p:spPr>
          <a:xfrm>
            <a:off x="0" y="0"/>
            <a:ext cx="24386400" cy="13716000"/>
          </a:xfrm>
          <a:prstGeom prst="rect">
            <a:avLst/>
          </a:prstGeom>
          <a:gradFill>
            <a:gsLst>
              <a:gs pos="0">
                <a:schemeClr val="tx1">
                  <a:alpha val="80000"/>
                </a:schemeClr>
              </a:gs>
              <a:gs pos="100000">
                <a:schemeClr val="tx1"/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20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552A95E-4EF8-8C48-B63D-7DA48AE3420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424332" y="6300000"/>
            <a:ext cx="7547200" cy="76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92858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- Imag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DF390BA-34E9-30A3-C85A-04FD7E4ACEFF}"/>
              </a:ext>
            </a:extLst>
          </p:cNvPr>
          <p:cNvSpPr/>
          <p:nvPr userDrawn="1"/>
        </p:nvSpPr>
        <p:spPr>
          <a:xfrm>
            <a:off x="0" y="0"/>
            <a:ext cx="24386400" cy="13716000"/>
          </a:xfrm>
          <a:prstGeom prst="rect">
            <a:avLst/>
          </a:prstGeom>
          <a:gradFill>
            <a:gsLst>
              <a:gs pos="0">
                <a:schemeClr val="tx1">
                  <a:alpha val="80000"/>
                </a:schemeClr>
              </a:gs>
              <a:gs pos="100000">
                <a:schemeClr val="tx1"/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2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5743DD-1C7E-BF98-9FB0-98732D9421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28800" y="4636800"/>
            <a:ext cx="10360800" cy="2030400"/>
          </a:xfrm>
        </p:spPr>
        <p:txBody>
          <a:bodyPr lIns="0" tIns="0" rIns="0" bIns="0" anchor="b">
            <a:normAutofit/>
          </a:bodyPr>
          <a:lstStyle>
            <a:lvl1pPr>
              <a:lnSpc>
                <a:spcPts val="14000"/>
              </a:lnSpc>
              <a:defRPr sz="12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Thank You!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59FD29E-3DD9-BA5B-2F7D-87A87A00F3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15200" y="892800"/>
            <a:ext cx="11275200" cy="4320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ts val="2400"/>
              </a:lnSpc>
              <a:buNone/>
              <a:defRPr sz="2000" b="1" i="0" spc="30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2421602-E917-A82E-A456-B145976D5D8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828800" y="9590400"/>
            <a:ext cx="10360800" cy="9144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4800">
                <a:solidFill>
                  <a:schemeClr val="bg1"/>
                </a:solidFill>
              </a:defRPr>
            </a:lvl1pPr>
            <a:lvl2pPr>
              <a:lnSpc>
                <a:spcPts val="6400"/>
              </a:lnSpc>
              <a:defRPr sz="4000">
                <a:solidFill>
                  <a:schemeClr val="bg1"/>
                </a:solidFill>
              </a:defRPr>
            </a:lvl2pPr>
            <a:lvl3pPr>
              <a:lnSpc>
                <a:spcPts val="6400"/>
              </a:lnSpc>
              <a:defRPr sz="4000">
                <a:solidFill>
                  <a:schemeClr val="bg1"/>
                </a:solidFill>
              </a:defRPr>
            </a:lvl3pPr>
            <a:lvl4pPr>
              <a:lnSpc>
                <a:spcPts val="6400"/>
              </a:lnSpc>
              <a:defRPr sz="4000">
                <a:solidFill>
                  <a:schemeClr val="bg1"/>
                </a:solidFill>
              </a:defRPr>
            </a:lvl4pPr>
            <a:lvl5pPr>
              <a:lnSpc>
                <a:spcPts val="6400"/>
              </a:lnSpc>
              <a:defRPr sz="4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Full Name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552A95E-4EF8-8C48-B63D-7DA48AE3420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1996000" y="12700800"/>
            <a:ext cx="1495200" cy="151200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56B5AB7-66FB-98D0-9858-AF093B038DD6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1828800" y="8676000"/>
            <a:ext cx="10360800" cy="9144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spc="300" baseline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lnSpc>
                <a:spcPts val="6400"/>
              </a:lnSpc>
              <a:defRPr sz="4000">
                <a:solidFill>
                  <a:schemeClr val="bg1"/>
                </a:solidFill>
              </a:defRPr>
            </a:lvl2pPr>
            <a:lvl3pPr>
              <a:lnSpc>
                <a:spcPts val="6400"/>
              </a:lnSpc>
              <a:defRPr sz="4000">
                <a:solidFill>
                  <a:schemeClr val="bg1"/>
                </a:solidFill>
              </a:defRPr>
            </a:lvl3pPr>
            <a:lvl4pPr>
              <a:lnSpc>
                <a:spcPts val="6400"/>
              </a:lnSpc>
              <a:defRPr sz="4000">
                <a:solidFill>
                  <a:schemeClr val="bg1"/>
                </a:solidFill>
              </a:defRPr>
            </a:lvl4pPr>
            <a:lvl5pPr>
              <a:lnSpc>
                <a:spcPts val="6400"/>
              </a:lnSpc>
              <a:defRPr sz="4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631D32F-C1E3-BDDF-C221-9F471F7404E1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1828800" y="10962000"/>
            <a:ext cx="4406400" cy="9144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3200">
                <a:solidFill>
                  <a:schemeClr val="bg1">
                    <a:alpha val="80000"/>
                  </a:schemeClr>
                </a:solidFill>
              </a:defRPr>
            </a:lvl1pPr>
            <a:lvl2pPr>
              <a:lnSpc>
                <a:spcPts val="6400"/>
              </a:lnSpc>
              <a:defRPr sz="4000">
                <a:solidFill>
                  <a:schemeClr val="bg1"/>
                </a:solidFill>
              </a:defRPr>
            </a:lvl2pPr>
            <a:lvl3pPr>
              <a:lnSpc>
                <a:spcPts val="6400"/>
              </a:lnSpc>
              <a:defRPr sz="4000">
                <a:solidFill>
                  <a:schemeClr val="bg1"/>
                </a:solidFill>
              </a:defRPr>
            </a:lvl3pPr>
            <a:lvl4pPr>
              <a:lnSpc>
                <a:spcPts val="6400"/>
              </a:lnSpc>
              <a:defRPr sz="4000">
                <a:solidFill>
                  <a:schemeClr val="bg1"/>
                </a:solidFill>
              </a:defRPr>
            </a:lvl4pPr>
            <a:lvl5pPr>
              <a:lnSpc>
                <a:spcPts val="6400"/>
              </a:lnSpc>
              <a:defRPr sz="4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 err="1"/>
              <a:t>mail@trifork.com</a:t>
            </a:r>
            <a:endParaRPr lang="en-GB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C288617D-3BBE-D2D2-61C5-3DEF364B003C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962400" y="10962000"/>
            <a:ext cx="5234400" cy="9144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3200">
                <a:solidFill>
                  <a:schemeClr val="bg1">
                    <a:alpha val="80000"/>
                  </a:schemeClr>
                </a:solidFill>
              </a:defRPr>
            </a:lvl1pPr>
            <a:lvl2pPr>
              <a:lnSpc>
                <a:spcPts val="6400"/>
              </a:lnSpc>
              <a:defRPr sz="4000">
                <a:solidFill>
                  <a:schemeClr val="bg1"/>
                </a:solidFill>
              </a:defRPr>
            </a:lvl2pPr>
            <a:lvl3pPr>
              <a:lnSpc>
                <a:spcPts val="6400"/>
              </a:lnSpc>
              <a:defRPr sz="4000">
                <a:solidFill>
                  <a:schemeClr val="bg1"/>
                </a:solidFill>
              </a:defRPr>
            </a:lvl3pPr>
            <a:lvl4pPr>
              <a:lnSpc>
                <a:spcPts val="6400"/>
              </a:lnSpc>
              <a:defRPr sz="4000">
                <a:solidFill>
                  <a:schemeClr val="bg1"/>
                </a:solidFill>
              </a:defRPr>
            </a:lvl4pPr>
            <a:lvl5pPr>
              <a:lnSpc>
                <a:spcPts val="6400"/>
              </a:lnSpc>
              <a:defRPr sz="4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+45 1234 5678</a:t>
            </a:r>
          </a:p>
        </p:txBody>
      </p:sp>
    </p:spTree>
    <p:extLst>
      <p:ext uri="{BB962C8B-B14F-4D97-AF65-F5344CB8AC3E}">
        <p14:creationId xmlns:p14="http://schemas.microsoft.com/office/powerpoint/2010/main" val="218172921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21"/>
          <p:cNvSpPr>
            <a:spLocks noGrp="1"/>
          </p:cNvSpPr>
          <p:nvPr>
            <p:ph type="title" hasCustomPrompt="1"/>
          </p:nvPr>
        </p:nvSpPr>
        <p:spPr>
          <a:xfrm>
            <a:off x="1583794" y="1964553"/>
            <a:ext cx="21338020" cy="1709626"/>
          </a:xfrm>
          <a:prstGeom prst="rect">
            <a:avLst/>
          </a:prstGeom>
        </p:spPr>
        <p:txBody>
          <a:bodyPr lIns="0" tIns="54000" anchor="t">
            <a:normAutofit/>
          </a:bodyPr>
          <a:lstStyle>
            <a:lvl1pPr>
              <a:lnSpc>
                <a:spcPct val="90000"/>
              </a:lnSpc>
              <a:defRPr sz="6400" b="1" i="0">
                <a:solidFill>
                  <a:schemeClr val="tx1"/>
                </a:solidFill>
                <a:latin typeface="Poppins SemiBold" pitchFamily="2" charset="77"/>
                <a:ea typeface="Open Sans Extrabold" panose="020B0606030504020204" pitchFamily="34" charset="0"/>
                <a:cs typeface="Poppins SemiBold" pitchFamily="2" charset="77"/>
              </a:defRPr>
            </a:lvl1pPr>
          </a:lstStyle>
          <a:p>
            <a:r>
              <a:rPr lang="en-US" dirty="0"/>
              <a:t>Slide Title</a:t>
            </a:r>
            <a:endParaRPr dirty="0"/>
          </a:p>
        </p:txBody>
      </p:sp>
      <p:sp>
        <p:nvSpPr>
          <p:cNvPr id="22" name="Shape 22"/>
          <p:cNvSpPr>
            <a:spLocks noGrp="1"/>
          </p:cNvSpPr>
          <p:nvPr>
            <p:ph type="body" idx="14"/>
          </p:nvPr>
        </p:nvSpPr>
        <p:spPr>
          <a:xfrm>
            <a:off x="1583794" y="3938832"/>
            <a:ext cx="21338020" cy="8280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585990" indent="-585990">
              <a:spcBef>
                <a:spcPts val="1200"/>
              </a:spcBef>
              <a:buClr>
                <a:srgbClr val="FF6600"/>
              </a:buClr>
              <a:buSzPct val="75000"/>
              <a:buFont typeface="Wingdings" charset="2"/>
              <a:buChar char="§"/>
              <a:defRPr sz="3600">
                <a:solidFill>
                  <a:schemeClr val="tx1"/>
                </a:solidFill>
                <a:latin typeface="Poppins" pitchFamily="2" charset="77"/>
                <a:ea typeface="Open Sans" charset="0"/>
                <a:cs typeface="Poppins" pitchFamily="2" charset="77"/>
              </a:defRPr>
            </a:lvl1pPr>
            <a:lvl2pPr marL="1220910" indent="-586038">
              <a:spcBef>
                <a:spcPts val="1200"/>
              </a:spcBef>
              <a:buClr>
                <a:srgbClr val="FF6600"/>
              </a:buClr>
              <a:buSzPct val="75000"/>
              <a:buFont typeface="Wingdings" charset="2"/>
              <a:buChar char="§"/>
              <a:defRPr sz="3600">
                <a:solidFill>
                  <a:schemeClr val="tx1"/>
                </a:solidFill>
                <a:latin typeface="Poppins" pitchFamily="2" charset="77"/>
                <a:ea typeface="Open Sans" charset="0"/>
                <a:cs typeface="Poppins" pitchFamily="2" charset="77"/>
              </a:defRPr>
            </a:lvl2pPr>
            <a:lvl3pPr marL="1855782" indent="-586038">
              <a:spcBef>
                <a:spcPts val="1200"/>
              </a:spcBef>
              <a:buClr>
                <a:srgbClr val="FF6600"/>
              </a:buClr>
              <a:buSzPct val="75000"/>
              <a:buFont typeface="Wingdings" charset="2"/>
              <a:buChar char="§"/>
              <a:defRPr sz="3600">
                <a:solidFill>
                  <a:schemeClr val="tx1"/>
                </a:solidFill>
                <a:latin typeface="Poppins" pitchFamily="2" charset="77"/>
                <a:ea typeface="Open Sans" charset="0"/>
                <a:cs typeface="Poppins" pitchFamily="2" charset="77"/>
              </a:defRPr>
            </a:lvl3pPr>
            <a:lvl4pPr marL="2490654" indent="-586038">
              <a:spcBef>
                <a:spcPts val="1200"/>
              </a:spcBef>
              <a:buClr>
                <a:srgbClr val="FF6600"/>
              </a:buClr>
              <a:buSzPct val="75000"/>
              <a:buFont typeface="Wingdings" charset="2"/>
              <a:buChar char="§"/>
              <a:defRPr sz="3600">
                <a:solidFill>
                  <a:schemeClr val="tx1"/>
                </a:solidFill>
                <a:latin typeface="Poppins" pitchFamily="2" charset="77"/>
                <a:ea typeface="Open Sans" charset="0"/>
                <a:cs typeface="Poppins" pitchFamily="2" charset="77"/>
              </a:defRPr>
            </a:lvl4pPr>
            <a:lvl5pPr marL="3125530" indent="-586038">
              <a:spcBef>
                <a:spcPts val="1200"/>
              </a:spcBef>
              <a:buClr>
                <a:srgbClr val="FF6600"/>
              </a:buClr>
              <a:buSzPct val="75000"/>
              <a:buFont typeface="Wingdings" charset="2"/>
              <a:buChar char="§"/>
              <a:defRPr sz="3600">
                <a:solidFill>
                  <a:schemeClr val="tx1"/>
                </a:solidFill>
                <a:latin typeface="Poppins" pitchFamily="2" charset="77"/>
                <a:ea typeface="Open Sans" charset="0"/>
                <a:cs typeface="Poppins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2A636F-2504-0E45-8BB3-631FA40C1B9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83794" y="809712"/>
            <a:ext cx="21338020" cy="9504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2000" b="1" i="0" cap="all" spc="400" baseline="0">
                <a:solidFill>
                  <a:schemeClr val="accent1"/>
                </a:solidFill>
                <a:latin typeface="Poppins SemiBold" pitchFamily="2" charset="77"/>
                <a:ea typeface="Open Sans" panose="020B0606030504020204" pitchFamily="34" charset="0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  <a:endParaRPr lang="en-LV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0B57DABB-B28B-2A1F-3470-4F0EA36819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996000" y="12700800"/>
            <a:ext cx="1495200" cy="1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157623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vider – 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B68205-BF9E-1B62-D309-70AA4D4DF8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996000" y="12700800"/>
            <a:ext cx="1495200" cy="1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917307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2 Columns">
    <p:bg>
      <p:bgPr>
        <a:solidFill>
          <a:schemeClr val="accent5">
            <a:hueOff val="-2113043"/>
            <a:satOff val="-100000"/>
            <a:lumOff val="9019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Text"/>
          <p:cNvSpPr txBox="1">
            <a:spLocks noGrp="1"/>
          </p:cNvSpPr>
          <p:nvPr>
            <p:ph type="title"/>
          </p:nvPr>
        </p:nvSpPr>
        <p:spPr>
          <a:xfrm>
            <a:off x="1828800" y="1958401"/>
            <a:ext cx="20728800" cy="1425602"/>
          </a:xfrm>
          <a:prstGeom prst="rect">
            <a:avLst/>
          </a:prstGeom>
        </p:spPr>
        <p:txBody>
          <a:bodyPr/>
          <a:lstStyle>
            <a:lvl1pPr>
              <a:lnSpc>
                <a:spcPts val="9600"/>
              </a:lnSpc>
              <a:defRPr sz="8000"/>
            </a:lvl1pPr>
          </a:lstStyle>
          <a:p>
            <a:r>
              <a:t>Title Text</a:t>
            </a:r>
          </a:p>
        </p:txBody>
      </p:sp>
      <p:sp>
        <p:nvSpPr>
          <p:cNvPr id="3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15198" y="892799"/>
            <a:ext cx="11275204" cy="432002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2400"/>
              </a:lnSpc>
              <a:buClrTx/>
              <a:buSzTx/>
              <a:buFontTx/>
              <a:buNone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L="1465982" indent="-551628">
              <a:lnSpc>
                <a:spcPts val="2400"/>
              </a:lnSpc>
              <a:buClrTx/>
              <a:buFontTx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marL="2300966" indent="-472256">
              <a:lnSpc>
                <a:spcPts val="2400"/>
              </a:lnSpc>
              <a:buClrTx/>
              <a:buFontTx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marL="3205398" indent="-462336">
              <a:lnSpc>
                <a:spcPts val="2400"/>
              </a:lnSpc>
              <a:buClrTx/>
              <a:buFontTx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marL="4095942" indent="-438526">
              <a:lnSpc>
                <a:spcPts val="2400"/>
              </a:lnSpc>
              <a:buClrTx/>
              <a:buFontTx/>
              <a:defRPr sz="2000" b="1" spc="3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</a:lstStyle>
          <a:p>
            <a:r>
              <a:t>LABEL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36" name="Graphic 6" descr="Graphic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96001" y="12700799"/>
            <a:ext cx="1495202" cy="151202"/>
          </a:xfrm>
          <a:prstGeom prst="rect">
            <a:avLst/>
          </a:prstGeom>
          <a:ln w="12700">
            <a:miter lim="400000"/>
          </a:ln>
        </p:spPr>
      </p:pic>
      <p:sp>
        <p:nvSpPr>
          <p:cNvPr id="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926651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abel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016000" y="889001"/>
            <a:ext cx="11277600" cy="43434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ts val="2400"/>
              </a:lnSpc>
              <a:spcBef>
                <a:spcPts val="1600"/>
              </a:spcBef>
              <a:buClrTx/>
              <a:buSzTx/>
              <a:buNone/>
              <a:defRPr sz="2000" b="1" cap="all" spc="300">
                <a:solidFill>
                  <a:schemeClr val="accent1">
                    <a:hueOff val="-9360000"/>
                    <a:satOff val="3448"/>
                    <a:lumOff val="-49999"/>
                  </a:schemeClr>
                </a:solidFill>
              </a:defRPr>
            </a:lvl1pPr>
          </a:lstStyle>
          <a:p>
            <a:r>
              <a:t>Label</a:t>
            </a:r>
          </a:p>
        </p:txBody>
      </p:sp>
      <p:sp>
        <p:nvSpPr>
          <p:cNvPr id="13" name="Rounded Rectangle"/>
          <p:cNvSpPr>
            <a:spLocks noGrp="1"/>
          </p:cNvSpPr>
          <p:nvPr>
            <p:ph type="body" idx="22"/>
          </p:nvPr>
        </p:nvSpPr>
        <p:spPr>
          <a:xfrm>
            <a:off x="13309600" y="-1215871"/>
            <a:ext cx="12293600" cy="13164734"/>
          </a:xfrm>
          <a:prstGeom prst="roundRect">
            <a:avLst>
              <a:gd name="adj" fmla="val 9917"/>
            </a:avLst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>
            <a:noAutofit/>
          </a:bodyPr>
          <a:lstStyle>
            <a:lvl1pPr marL="0" indent="0">
              <a:buClrTx/>
              <a:buSzTx/>
              <a:buNone/>
              <a:defRPr sz="4400" b="1">
                <a:solidFill>
                  <a:schemeClr val="accent1">
                    <a:hueOff val="1309091"/>
                    <a:satOff val="-76551"/>
                    <a:lumOff val="-78431"/>
                  </a:schemeClr>
                </a:solidFill>
              </a:defRPr>
            </a:lvl1pPr>
          </a:lstStyle>
          <a:p>
            <a:pPr marL="0" indent="0">
              <a:buClrTx/>
              <a:buSzTx/>
              <a:buNone/>
              <a:defRPr sz="4400" b="1">
                <a:solidFill>
                  <a:schemeClr val="accent1">
                    <a:hueOff val="1309091"/>
                    <a:satOff val="-76551"/>
                    <a:lumOff val="-78431"/>
                  </a:schemeClr>
                </a:solidFill>
              </a:defRPr>
            </a:pPr>
            <a:endParaRPr/>
          </a:p>
        </p:txBody>
      </p:sp>
      <p:pic>
        <p:nvPicPr>
          <p:cNvPr id="14" name="Trifork_logo_RGB 1.pdf" descr="Trifork_logo_RGB 1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92380" y="12705081"/>
            <a:ext cx="1450732" cy="152402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Line"/>
          <p:cNvSpPr/>
          <p:nvPr/>
        </p:nvSpPr>
        <p:spPr>
          <a:xfrm>
            <a:off x="1828800" y="8634757"/>
            <a:ext cx="914584" cy="2"/>
          </a:xfrm>
          <a:prstGeom prst="line">
            <a:avLst/>
          </a:prstGeom>
          <a:ln w="50800">
            <a:solidFill>
              <a:schemeClr val="accent1">
                <a:hueOff val="-9360000"/>
                <a:satOff val="3448"/>
                <a:lumOff val="-49999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tabLst/>
              <a:defRPr>
                <a:solidFill>
                  <a:schemeClr val="accent6">
                    <a:lumOff val="-100000"/>
                  </a:schemeClr>
                </a:solidFill>
              </a:defRPr>
            </a:pPr>
            <a:endParaRPr sz="1800"/>
          </a:p>
        </p:txBody>
      </p:sp>
      <p:sp>
        <p:nvSpPr>
          <p:cNvPr id="16" name="Title Text"/>
          <p:cNvSpPr txBox="1">
            <a:spLocks noGrp="1"/>
          </p:cNvSpPr>
          <p:nvPr>
            <p:ph type="title"/>
          </p:nvPr>
        </p:nvSpPr>
        <p:spPr>
          <a:xfrm>
            <a:off x="1828800" y="3172677"/>
            <a:ext cx="10181912" cy="4866614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t>Title Text</a:t>
            </a:r>
          </a:p>
        </p:txBody>
      </p:sp>
      <p:sp>
        <p:nvSpPr>
          <p:cNvPr id="1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200490" y="8230708"/>
            <a:ext cx="8906424" cy="447039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600"/>
              </a:spcBef>
              <a:buClrTx/>
              <a:buSzTx/>
              <a:buNone/>
            </a:lvl1pPr>
            <a:lvl2pPr marL="0" indent="228600">
              <a:spcBef>
                <a:spcPts val="1600"/>
              </a:spcBef>
              <a:buClrTx/>
              <a:buSzTx/>
              <a:buNone/>
            </a:lvl2pPr>
            <a:lvl3pPr marL="0" indent="457200">
              <a:spcBef>
                <a:spcPts val="1600"/>
              </a:spcBef>
              <a:buClrTx/>
              <a:buSzTx/>
              <a:buNone/>
            </a:lvl3pPr>
            <a:lvl4pPr marL="0" indent="685800">
              <a:spcBef>
                <a:spcPts val="1600"/>
              </a:spcBef>
              <a:buClrTx/>
              <a:buSzTx/>
              <a:buNone/>
            </a:lvl4pPr>
            <a:lvl5pPr marL="0" indent="914400">
              <a:spcBef>
                <a:spcPts val="1600"/>
              </a:spcBef>
              <a:buClrTx/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0313061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 Column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Body Level One…"/>
          <p:cNvSpPr txBox="1">
            <a:spLocks noGrp="1"/>
          </p:cNvSpPr>
          <p:nvPr>
            <p:ph type="body" idx="1"/>
          </p:nvPr>
        </p:nvSpPr>
        <p:spPr>
          <a:xfrm>
            <a:off x="1828800" y="3695701"/>
            <a:ext cx="20726400" cy="8128002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</a:lvl1pPr>
            <a:lvl2pPr marL="0" indent="228600">
              <a:buClrTx/>
              <a:buSzTx/>
              <a:buNone/>
            </a:lvl2pPr>
            <a:lvl3pPr marL="0" indent="457200">
              <a:buClrTx/>
              <a:buSzTx/>
              <a:buNone/>
            </a:lvl3pPr>
            <a:lvl4pPr marL="0" indent="685800">
              <a:buClrTx/>
              <a:buSzTx/>
              <a:buNone/>
            </a:lvl4pPr>
            <a:lvl5pPr marL="0" indent="914400">
              <a:buClrTx/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Title Text"/>
          <p:cNvSpPr txBox="1">
            <a:spLocks noGrp="1"/>
          </p:cNvSpPr>
          <p:nvPr>
            <p:ph type="title"/>
          </p:nvPr>
        </p:nvSpPr>
        <p:spPr>
          <a:xfrm>
            <a:off x="1828800" y="1951157"/>
            <a:ext cx="20726400" cy="1422402"/>
          </a:xfrm>
          <a:prstGeom prst="rect">
            <a:avLst/>
          </a:prstGeom>
        </p:spPr>
        <p:txBody>
          <a:bodyPr anchor="t"/>
          <a:lstStyle/>
          <a:p>
            <a:r>
              <a:t>Title Text</a:t>
            </a:r>
          </a:p>
        </p:txBody>
      </p:sp>
      <p:sp>
        <p:nvSpPr>
          <p:cNvPr id="27" name="Label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016001" y="900987"/>
            <a:ext cx="9403902" cy="410369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>
              <a:lnSpc>
                <a:spcPts val="2400"/>
              </a:lnSpc>
              <a:spcBef>
                <a:spcPts val="1600"/>
              </a:spcBef>
              <a:buClrTx/>
              <a:buSzTx/>
              <a:buNone/>
              <a:defRPr sz="2000" b="1" cap="all" spc="300">
                <a:solidFill>
                  <a:schemeClr val="accent1">
                    <a:hueOff val="-9360000"/>
                    <a:satOff val="3448"/>
                    <a:lumOff val="-49999"/>
                  </a:schemeClr>
                </a:solidFill>
              </a:defRPr>
            </a:lvl1pPr>
          </a:lstStyle>
          <a:p>
            <a:r>
              <a:t>Label</a:t>
            </a:r>
          </a:p>
        </p:txBody>
      </p:sp>
      <p:pic>
        <p:nvPicPr>
          <p:cNvPr id="28" name="Trifork_logo_RGB 1.pdf" descr="Trifork_logo_RGB 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92380" y="12705081"/>
            <a:ext cx="1450732" cy="152402"/>
          </a:xfrm>
          <a:prstGeom prst="rect">
            <a:avLst/>
          </a:prstGeom>
          <a:ln w="12700">
            <a:miter lim="400000"/>
          </a:ln>
        </p:spPr>
      </p:pic>
      <p:sp>
        <p:nvSpPr>
          <p:cNvPr id="29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1700001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743DD-1C7E-BF98-9FB0-98732D9421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28800" y="2210400"/>
            <a:ext cx="11455200" cy="1828800"/>
          </a:xfrm>
        </p:spPr>
        <p:txBody>
          <a:bodyPr lIns="0" tIns="0" rIns="0" bIns="0" anchor="t">
            <a:normAutofit/>
          </a:bodyPr>
          <a:lstStyle/>
          <a:p>
            <a:r>
              <a:rPr lang="en-GB" dirty="0"/>
              <a:t>Title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5CAC3E-D273-8D7A-6998-BA7247B5E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15C3A-03EB-F44E-AF21-A5C71E373AA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59FD29E-3DD9-BA5B-2F7D-87A87A00F3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15200" y="892800"/>
            <a:ext cx="11275200" cy="4320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ts val="2400"/>
              </a:lnSpc>
              <a:buNone/>
              <a:defRPr sz="2000" b="1" i="0" spc="30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2421602-E917-A82E-A456-B145976D5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7600" y="3952803"/>
            <a:ext cx="11455200" cy="698399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3A77A74-5B60-35F0-29F1-5435BA5EFBE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4500800" y="813600"/>
            <a:ext cx="9064800" cy="12088800"/>
          </a:xfrm>
          <a:prstGeom prst="roundRect">
            <a:avLst>
              <a:gd name="adj" fmla="val 4456"/>
            </a:avLst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1414563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 Columns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Text"/>
          <p:cNvSpPr txBox="1">
            <a:spLocks noGrp="1"/>
          </p:cNvSpPr>
          <p:nvPr>
            <p:ph type="title"/>
          </p:nvPr>
        </p:nvSpPr>
        <p:spPr>
          <a:xfrm>
            <a:off x="1828800" y="1951157"/>
            <a:ext cx="20726400" cy="1422402"/>
          </a:xfrm>
          <a:prstGeom prst="rect">
            <a:avLst/>
          </a:prstGeom>
        </p:spPr>
        <p:txBody>
          <a:bodyPr anchor="t"/>
          <a:lstStyle/>
          <a:p>
            <a:r>
              <a:t>Title Text</a:t>
            </a:r>
          </a:p>
        </p:txBody>
      </p:sp>
      <p:sp>
        <p:nvSpPr>
          <p:cNvPr id="37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38" name="Label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016001" y="900987"/>
            <a:ext cx="9403902" cy="410369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>
              <a:lnSpc>
                <a:spcPts val="2400"/>
              </a:lnSpc>
              <a:spcBef>
                <a:spcPts val="1600"/>
              </a:spcBef>
              <a:buClrTx/>
              <a:buSzTx/>
              <a:buNone/>
              <a:defRPr sz="2000" b="1" cap="all" spc="300">
                <a:solidFill>
                  <a:schemeClr val="accent1">
                    <a:hueOff val="-9360000"/>
                    <a:satOff val="3448"/>
                    <a:lumOff val="-49999"/>
                  </a:schemeClr>
                </a:solidFill>
              </a:defRPr>
            </a:lvl1pPr>
          </a:lstStyle>
          <a:p>
            <a:r>
              <a:t>Label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828800" y="3695701"/>
            <a:ext cx="9855200" cy="8128002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</a:lvl1pPr>
            <a:lvl2pPr marL="0" indent="228600">
              <a:buClrTx/>
              <a:buSzTx/>
              <a:buNone/>
            </a:lvl2pPr>
            <a:lvl3pPr marL="0" indent="457200">
              <a:buClrTx/>
              <a:buSzTx/>
              <a:buNone/>
            </a:lvl3pPr>
            <a:lvl4pPr marL="0" indent="685800">
              <a:buClrTx/>
              <a:buSzTx/>
              <a:buNone/>
            </a:lvl4pPr>
            <a:lvl5pPr marL="0" indent="914400">
              <a:buClrTx/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Double-click to edit"/>
          <p:cNvSpPr txBox="1">
            <a:spLocks noGrp="1"/>
          </p:cNvSpPr>
          <p:nvPr>
            <p:ph type="body" sz="half" idx="22" hasCustomPrompt="1"/>
          </p:nvPr>
        </p:nvSpPr>
        <p:spPr>
          <a:xfrm>
            <a:off x="12700000" y="3692639"/>
            <a:ext cx="9855200" cy="8128002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</a:lvl1pPr>
          </a:lstStyle>
          <a:p>
            <a:r>
              <a:t>Double-click to edit</a:t>
            </a:r>
          </a:p>
        </p:txBody>
      </p:sp>
      <p:pic>
        <p:nvPicPr>
          <p:cNvPr id="41" name="Trifork_logo_RGB 1.pdf" descr="Trifork_logo_RGB 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92380" y="12705081"/>
            <a:ext cx="1450732" cy="15240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87334741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 Columns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xfrm>
            <a:off x="1828800" y="1951157"/>
            <a:ext cx="20726400" cy="1422402"/>
          </a:xfrm>
          <a:prstGeom prst="rect">
            <a:avLst/>
          </a:prstGeom>
        </p:spPr>
        <p:txBody>
          <a:bodyPr anchor="t"/>
          <a:lstStyle/>
          <a:p>
            <a:r>
              <a:t>Title Text</a:t>
            </a:r>
          </a:p>
        </p:txBody>
      </p:sp>
      <p:sp>
        <p:nvSpPr>
          <p:cNvPr id="49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50" name="Label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016001" y="900987"/>
            <a:ext cx="9403902" cy="410369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>
              <a:lnSpc>
                <a:spcPts val="2400"/>
              </a:lnSpc>
              <a:spcBef>
                <a:spcPts val="1600"/>
              </a:spcBef>
              <a:buClrTx/>
              <a:buSzTx/>
              <a:buNone/>
              <a:defRPr sz="2000" b="1" cap="all" spc="300">
                <a:solidFill>
                  <a:schemeClr val="accent1">
                    <a:hueOff val="-9360000"/>
                    <a:satOff val="3448"/>
                    <a:lumOff val="-49999"/>
                  </a:schemeClr>
                </a:solidFill>
              </a:defRPr>
            </a:lvl1pPr>
          </a:lstStyle>
          <a:p>
            <a:r>
              <a:t>Label</a:t>
            </a:r>
          </a:p>
        </p:txBody>
      </p:sp>
      <p:sp>
        <p:nvSpPr>
          <p:cNvPr id="5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828800" y="3695701"/>
            <a:ext cx="6261100" cy="8128002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</a:lvl1pPr>
            <a:lvl2pPr marL="0" indent="228600">
              <a:buClrTx/>
              <a:buSzTx/>
              <a:buNone/>
            </a:lvl2pPr>
            <a:lvl3pPr marL="0" indent="457200">
              <a:buClrTx/>
              <a:buSzTx/>
              <a:buNone/>
            </a:lvl3pPr>
            <a:lvl4pPr marL="0" indent="685800">
              <a:buClrTx/>
              <a:buSzTx/>
              <a:buNone/>
            </a:lvl4pPr>
            <a:lvl5pPr marL="0" indent="914400">
              <a:buClrTx/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2" name="Double-click to edit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9061450" y="3695701"/>
            <a:ext cx="6261100" cy="8128002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</a:lvl1pPr>
          </a:lstStyle>
          <a:p>
            <a:r>
              <a:t>Double-click to edit</a:t>
            </a:r>
          </a:p>
        </p:txBody>
      </p:sp>
      <p:sp>
        <p:nvSpPr>
          <p:cNvPr id="53" name="Double-click to edit"/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16294100" y="3695701"/>
            <a:ext cx="6261100" cy="8128002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</a:lvl1pPr>
          </a:lstStyle>
          <a:p>
            <a:r>
              <a:t>Double-click to edit</a:t>
            </a:r>
          </a:p>
        </p:txBody>
      </p:sp>
      <p:pic>
        <p:nvPicPr>
          <p:cNvPr id="54" name="Trifork_logo_RGB 1.pdf" descr="Trifork_logo_RGB 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92380" y="12705081"/>
            <a:ext cx="1450732" cy="15240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88075423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 Sections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Text"/>
          <p:cNvSpPr txBox="1">
            <a:spLocks noGrp="1"/>
          </p:cNvSpPr>
          <p:nvPr>
            <p:ph type="title"/>
          </p:nvPr>
        </p:nvSpPr>
        <p:spPr>
          <a:xfrm>
            <a:off x="1828801" y="1951157"/>
            <a:ext cx="13544550" cy="3384002"/>
          </a:xfrm>
          <a:prstGeom prst="rect">
            <a:avLst/>
          </a:prstGeom>
        </p:spPr>
        <p:txBody>
          <a:bodyPr anchor="t"/>
          <a:lstStyle/>
          <a:p>
            <a:r>
              <a:t>Title Text</a:t>
            </a:r>
          </a:p>
        </p:txBody>
      </p:sp>
      <p:sp>
        <p:nvSpPr>
          <p:cNvPr id="62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63" name="Headline…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590801" y="9578876"/>
            <a:ext cx="5600702" cy="1230593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ts val="7600"/>
              </a:lnSpc>
              <a:spcBef>
                <a:spcPts val="3200"/>
              </a:spcBef>
              <a:buClrTx/>
              <a:buSzTx/>
              <a:buNone/>
              <a:defRPr sz="2400" b="1">
                <a:solidFill>
                  <a:schemeClr val="accent1">
                    <a:hueOff val="1309091"/>
                    <a:satOff val="-76551"/>
                    <a:lumOff val="-78431"/>
                  </a:schemeClr>
                </a:solidFill>
              </a:defRPr>
            </a:lvl1pPr>
          </a:lstStyle>
          <a:p>
            <a:pPr marL="0" indent="0">
              <a:lnSpc>
                <a:spcPts val="3800"/>
              </a:lnSpc>
              <a:buClrTx/>
              <a:buSzTx/>
              <a:buNone/>
              <a:defRPr b="1">
                <a:solidFill>
                  <a:schemeClr val="accent1">
                    <a:hueOff val="1309091"/>
                    <a:satOff val="-76551"/>
                    <a:lumOff val="-78431"/>
                  </a:schemeClr>
                </a:solidFill>
              </a:defRPr>
            </a:pPr>
            <a:r>
              <a:t>Double-click to edit</a:t>
            </a:r>
          </a:p>
          <a:p>
            <a:pPr marL="0" indent="0">
              <a:lnSpc>
                <a:spcPts val="3800"/>
              </a:lnSpc>
              <a:spcBef>
                <a:spcPts val="1600"/>
              </a:spcBef>
              <a:buClrTx/>
              <a:buSzTx/>
              <a:buNone/>
              <a:defRPr sz="2400"/>
            </a:pPr>
            <a:endParaRPr/>
          </a:p>
        </p:txBody>
      </p:sp>
      <p:sp>
        <p:nvSpPr>
          <p:cNvPr id="64" name="Rounded Rectangle"/>
          <p:cNvSpPr>
            <a:spLocks noGrp="1"/>
          </p:cNvSpPr>
          <p:nvPr>
            <p:ph type="body" sz="quarter" idx="22"/>
          </p:nvPr>
        </p:nvSpPr>
        <p:spPr>
          <a:xfrm>
            <a:off x="1828800" y="6077277"/>
            <a:ext cx="6362700" cy="3038782"/>
          </a:xfrm>
          <a:prstGeom prst="roundRect">
            <a:avLst>
              <a:gd name="adj" fmla="val 10301"/>
            </a:avLst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 marL="0" indent="0" algn="ctr">
              <a:lnSpc>
                <a:spcPts val="7600"/>
              </a:lnSpc>
              <a:buClrTx/>
              <a:buSzTx/>
              <a:buNone/>
              <a:defRPr>
                <a:solidFill>
                  <a:schemeClr val="accent6"/>
                </a:solidFill>
              </a:defRPr>
            </a:lvl1pPr>
          </a:lstStyle>
          <a:p>
            <a:pPr marL="0" indent="0" algn="ctr">
              <a:lnSpc>
                <a:spcPts val="3800"/>
              </a:lnSpc>
              <a:buClrTx/>
              <a:buSzTx/>
              <a:buNone/>
              <a:defRPr>
                <a:solidFill>
                  <a:schemeClr val="accent6"/>
                </a:solidFill>
              </a:defRPr>
            </a:pPr>
            <a:endParaRPr/>
          </a:p>
        </p:txBody>
      </p:sp>
      <p:sp>
        <p:nvSpPr>
          <p:cNvPr id="65" name="Headline…"/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9772650" y="9578876"/>
            <a:ext cx="5600700" cy="1230593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ts val="7600"/>
              </a:lnSpc>
              <a:spcBef>
                <a:spcPts val="3200"/>
              </a:spcBef>
              <a:buClrTx/>
              <a:buSzTx/>
              <a:buNone/>
              <a:defRPr sz="2400" b="1">
                <a:solidFill>
                  <a:schemeClr val="accent1">
                    <a:hueOff val="1309091"/>
                    <a:satOff val="-76551"/>
                    <a:lumOff val="-78431"/>
                  </a:schemeClr>
                </a:solidFill>
              </a:defRPr>
            </a:lvl1pPr>
          </a:lstStyle>
          <a:p>
            <a:pPr marL="0" indent="0">
              <a:lnSpc>
                <a:spcPts val="3800"/>
              </a:lnSpc>
              <a:buClrTx/>
              <a:buSzTx/>
              <a:buNone/>
              <a:defRPr b="1">
                <a:solidFill>
                  <a:schemeClr val="accent1">
                    <a:hueOff val="1309091"/>
                    <a:satOff val="-76551"/>
                    <a:lumOff val="-78431"/>
                  </a:schemeClr>
                </a:solidFill>
              </a:defRPr>
            </a:pPr>
            <a:r>
              <a:t>Double-click to edit</a:t>
            </a:r>
          </a:p>
          <a:p>
            <a:pPr marL="0" indent="0">
              <a:lnSpc>
                <a:spcPts val="3800"/>
              </a:lnSpc>
              <a:spcBef>
                <a:spcPts val="1600"/>
              </a:spcBef>
              <a:buClrTx/>
              <a:buSzTx/>
              <a:buNone/>
              <a:defRPr sz="2400"/>
            </a:pPr>
            <a:endParaRPr/>
          </a:p>
        </p:txBody>
      </p:sp>
      <p:sp>
        <p:nvSpPr>
          <p:cNvPr id="66" name="Rounded Rectangle"/>
          <p:cNvSpPr>
            <a:spLocks noGrp="1"/>
          </p:cNvSpPr>
          <p:nvPr>
            <p:ph type="body" sz="quarter" idx="24"/>
          </p:nvPr>
        </p:nvSpPr>
        <p:spPr>
          <a:xfrm>
            <a:off x="9010650" y="6077277"/>
            <a:ext cx="6362700" cy="3038782"/>
          </a:xfrm>
          <a:prstGeom prst="roundRect">
            <a:avLst>
              <a:gd name="adj" fmla="val 10301"/>
            </a:avLst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 marL="0" indent="0" algn="ctr">
              <a:lnSpc>
                <a:spcPts val="7600"/>
              </a:lnSpc>
              <a:buClrTx/>
              <a:buSzTx/>
              <a:buNone/>
              <a:defRPr>
                <a:solidFill>
                  <a:schemeClr val="accent6"/>
                </a:solidFill>
              </a:defRPr>
            </a:lvl1pPr>
          </a:lstStyle>
          <a:p>
            <a:pPr marL="0" indent="0" algn="ctr">
              <a:lnSpc>
                <a:spcPts val="3800"/>
              </a:lnSpc>
              <a:buClrTx/>
              <a:buSzTx/>
              <a:buNone/>
              <a:defRPr>
                <a:solidFill>
                  <a:schemeClr val="accent6"/>
                </a:solidFill>
              </a:defRPr>
            </a:pPr>
            <a:endParaRPr/>
          </a:p>
        </p:txBody>
      </p:sp>
      <p:sp>
        <p:nvSpPr>
          <p:cNvPr id="67" name="Headline…"/>
          <p:cNvSpPr txBox="1">
            <a:spLocks noGrp="1"/>
          </p:cNvSpPr>
          <p:nvPr>
            <p:ph type="body" sz="quarter" idx="25" hasCustomPrompt="1"/>
          </p:nvPr>
        </p:nvSpPr>
        <p:spPr>
          <a:xfrm>
            <a:off x="16948150" y="9578876"/>
            <a:ext cx="5600700" cy="1230593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ts val="7600"/>
              </a:lnSpc>
              <a:spcBef>
                <a:spcPts val="3200"/>
              </a:spcBef>
              <a:buClrTx/>
              <a:buSzTx/>
              <a:buNone/>
              <a:defRPr sz="2400" b="1">
                <a:solidFill>
                  <a:schemeClr val="accent1">
                    <a:hueOff val="1309091"/>
                    <a:satOff val="-76551"/>
                    <a:lumOff val="-78431"/>
                  </a:schemeClr>
                </a:solidFill>
              </a:defRPr>
            </a:lvl1pPr>
          </a:lstStyle>
          <a:p>
            <a:pPr marL="0" indent="0">
              <a:lnSpc>
                <a:spcPts val="3800"/>
              </a:lnSpc>
              <a:buClrTx/>
              <a:buSzTx/>
              <a:buNone/>
              <a:defRPr b="1">
                <a:solidFill>
                  <a:schemeClr val="accent1">
                    <a:hueOff val="1309091"/>
                    <a:satOff val="-76551"/>
                    <a:lumOff val="-78431"/>
                  </a:schemeClr>
                </a:solidFill>
              </a:defRPr>
            </a:pPr>
            <a:r>
              <a:t>Double-click to edit</a:t>
            </a:r>
          </a:p>
          <a:p>
            <a:pPr marL="0" indent="0">
              <a:lnSpc>
                <a:spcPts val="3800"/>
              </a:lnSpc>
              <a:spcBef>
                <a:spcPts val="1600"/>
              </a:spcBef>
              <a:buClrTx/>
              <a:buSzTx/>
              <a:buNone/>
              <a:defRPr sz="2400"/>
            </a:pPr>
            <a:endParaRPr/>
          </a:p>
        </p:txBody>
      </p:sp>
      <p:sp>
        <p:nvSpPr>
          <p:cNvPr id="68" name="Rounded Rectangle"/>
          <p:cNvSpPr>
            <a:spLocks noGrp="1"/>
          </p:cNvSpPr>
          <p:nvPr>
            <p:ph type="body" sz="quarter" idx="26"/>
          </p:nvPr>
        </p:nvSpPr>
        <p:spPr>
          <a:xfrm>
            <a:off x="16186150" y="6077277"/>
            <a:ext cx="6362700" cy="3038782"/>
          </a:xfrm>
          <a:prstGeom prst="roundRect">
            <a:avLst>
              <a:gd name="adj" fmla="val 10301"/>
            </a:avLst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 marL="0" indent="0" algn="ctr">
              <a:lnSpc>
                <a:spcPts val="7600"/>
              </a:lnSpc>
              <a:buClrTx/>
              <a:buSzTx/>
              <a:buNone/>
              <a:defRPr>
                <a:solidFill>
                  <a:schemeClr val="accent6"/>
                </a:solidFill>
              </a:defRPr>
            </a:lvl1pPr>
          </a:lstStyle>
          <a:p>
            <a:pPr marL="0" indent="0" algn="ctr">
              <a:lnSpc>
                <a:spcPts val="3800"/>
              </a:lnSpc>
              <a:buClrTx/>
              <a:buSzTx/>
              <a:buNone/>
              <a:defRPr>
                <a:solidFill>
                  <a:schemeClr val="accent6"/>
                </a:solidFill>
              </a:defRPr>
            </a:pPr>
            <a:endParaRPr/>
          </a:p>
        </p:txBody>
      </p:sp>
      <p:sp>
        <p:nvSpPr>
          <p:cNvPr id="69" name="Label"/>
          <p:cNvSpPr txBox="1">
            <a:spLocks noGrp="1"/>
          </p:cNvSpPr>
          <p:nvPr>
            <p:ph type="body" sz="quarter" idx="27" hasCustomPrompt="1"/>
          </p:nvPr>
        </p:nvSpPr>
        <p:spPr>
          <a:xfrm>
            <a:off x="1016001" y="900987"/>
            <a:ext cx="9403902" cy="410369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>
              <a:lnSpc>
                <a:spcPts val="2400"/>
              </a:lnSpc>
              <a:spcBef>
                <a:spcPts val="1600"/>
              </a:spcBef>
              <a:buClrTx/>
              <a:buSzTx/>
              <a:buNone/>
              <a:defRPr sz="2000" b="1" cap="all" spc="300">
                <a:solidFill>
                  <a:schemeClr val="accent1">
                    <a:hueOff val="-9360000"/>
                    <a:satOff val="3448"/>
                    <a:lumOff val="-49999"/>
                  </a:schemeClr>
                </a:solidFill>
              </a:defRPr>
            </a:lvl1pPr>
          </a:lstStyle>
          <a:p>
            <a:r>
              <a:t>Label</a:t>
            </a:r>
          </a:p>
        </p:txBody>
      </p:sp>
      <p:pic>
        <p:nvPicPr>
          <p:cNvPr id="70" name="Trifork_logo_RGB 1.pdf" descr="Trifork_logo_RGB 1.pd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92380" y="12705081"/>
            <a:ext cx="1450732" cy="152402"/>
          </a:xfrm>
          <a:prstGeom prst="rect">
            <a:avLst/>
          </a:prstGeom>
          <a:ln w="12700">
            <a:miter lim="400000"/>
          </a:ln>
        </p:spPr>
      </p:pic>
      <p:sp>
        <p:nvSpPr>
          <p:cNvPr id="71" name="Line"/>
          <p:cNvSpPr/>
          <p:nvPr/>
        </p:nvSpPr>
        <p:spPr>
          <a:xfrm>
            <a:off x="1828800" y="9883485"/>
            <a:ext cx="505200" cy="2"/>
          </a:xfrm>
          <a:prstGeom prst="line">
            <a:avLst/>
          </a:prstGeom>
          <a:ln w="50800">
            <a:solidFill>
              <a:schemeClr val="accent1">
                <a:hueOff val="-9360000"/>
                <a:satOff val="3448"/>
                <a:lumOff val="-49999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tabLst/>
              <a:defRPr>
                <a:solidFill>
                  <a:schemeClr val="accent6">
                    <a:lumOff val="-100000"/>
                  </a:schemeClr>
                </a:solidFill>
              </a:defRPr>
            </a:pPr>
            <a:endParaRPr sz="1800"/>
          </a:p>
        </p:txBody>
      </p:sp>
      <p:sp>
        <p:nvSpPr>
          <p:cNvPr id="72" name="Line"/>
          <p:cNvSpPr/>
          <p:nvPr/>
        </p:nvSpPr>
        <p:spPr>
          <a:xfrm>
            <a:off x="9010650" y="9883485"/>
            <a:ext cx="505200" cy="2"/>
          </a:xfrm>
          <a:prstGeom prst="line">
            <a:avLst/>
          </a:prstGeom>
          <a:ln w="50800">
            <a:solidFill>
              <a:schemeClr val="accent1">
                <a:hueOff val="-9360000"/>
                <a:satOff val="3448"/>
                <a:lumOff val="-49999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tabLst/>
              <a:defRPr>
                <a:solidFill>
                  <a:schemeClr val="accent6">
                    <a:lumOff val="-100000"/>
                  </a:schemeClr>
                </a:solidFill>
              </a:defRPr>
            </a:pPr>
            <a:endParaRPr sz="1800"/>
          </a:p>
        </p:txBody>
      </p:sp>
      <p:sp>
        <p:nvSpPr>
          <p:cNvPr id="73" name="Line"/>
          <p:cNvSpPr/>
          <p:nvPr/>
        </p:nvSpPr>
        <p:spPr>
          <a:xfrm>
            <a:off x="16186150" y="9883485"/>
            <a:ext cx="505200" cy="2"/>
          </a:xfrm>
          <a:prstGeom prst="line">
            <a:avLst/>
          </a:prstGeom>
          <a:ln w="50800">
            <a:solidFill>
              <a:schemeClr val="accent1">
                <a:hueOff val="-9360000"/>
                <a:satOff val="3448"/>
                <a:lumOff val="-49999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tabLst/>
              <a:defRPr>
                <a:solidFill>
                  <a:schemeClr val="accent6">
                    <a:lumOff val="-100000"/>
                  </a:schemeClr>
                </a:solidFill>
              </a:defRPr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514551914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line &amp; Tex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81" name="Title Text"/>
          <p:cNvSpPr txBox="1">
            <a:spLocks noGrp="1"/>
          </p:cNvSpPr>
          <p:nvPr>
            <p:ph type="title"/>
          </p:nvPr>
        </p:nvSpPr>
        <p:spPr>
          <a:xfrm>
            <a:off x="1828800" y="2438400"/>
            <a:ext cx="9753600" cy="8839200"/>
          </a:xfrm>
          <a:prstGeom prst="rect">
            <a:avLst/>
          </a:prstGeom>
        </p:spPr>
        <p:txBody>
          <a:bodyPr anchor="t"/>
          <a:lstStyle/>
          <a:p>
            <a:r>
              <a:t>Title Text</a:t>
            </a:r>
          </a:p>
        </p:txBody>
      </p:sp>
      <p:sp>
        <p:nvSpPr>
          <p:cNvPr id="8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2801600" y="2890083"/>
            <a:ext cx="9753600" cy="83875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6400"/>
              </a:lnSpc>
              <a:buClrTx/>
              <a:buSzTx/>
              <a:buNone/>
              <a:defRPr sz="4000"/>
            </a:lvl1pPr>
            <a:lvl2pPr marL="0" indent="228600">
              <a:lnSpc>
                <a:spcPts val="6400"/>
              </a:lnSpc>
              <a:buClrTx/>
              <a:buSzTx/>
              <a:buNone/>
              <a:defRPr sz="4000"/>
            </a:lvl2pPr>
            <a:lvl3pPr marL="0" indent="457200">
              <a:lnSpc>
                <a:spcPts val="6400"/>
              </a:lnSpc>
              <a:buClrTx/>
              <a:buSzTx/>
              <a:buNone/>
              <a:defRPr sz="4000"/>
            </a:lvl3pPr>
            <a:lvl4pPr marL="0" indent="685800">
              <a:lnSpc>
                <a:spcPts val="6400"/>
              </a:lnSpc>
              <a:buClrTx/>
              <a:buSzTx/>
              <a:buNone/>
              <a:defRPr sz="4000"/>
            </a:lvl4pPr>
            <a:lvl5pPr marL="0" indent="914400">
              <a:lnSpc>
                <a:spcPts val="6400"/>
              </a:lnSpc>
              <a:buClrTx/>
              <a:buSzTx/>
              <a:buNone/>
              <a:defRPr sz="4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83" name="Trifork_logo_RGB 1.pdf" descr="Trifork_logo_RGB 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92380" y="12705081"/>
            <a:ext cx="1450732" cy="152402"/>
          </a:xfrm>
          <a:prstGeom prst="rect">
            <a:avLst/>
          </a:prstGeom>
          <a:ln w="12700">
            <a:miter lim="400000"/>
          </a:ln>
        </p:spPr>
      </p:pic>
      <p:sp>
        <p:nvSpPr>
          <p:cNvPr id="84" name="Label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016001" y="900987"/>
            <a:ext cx="9403902" cy="410369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>
              <a:lnSpc>
                <a:spcPts val="2400"/>
              </a:lnSpc>
              <a:spcBef>
                <a:spcPts val="1600"/>
              </a:spcBef>
              <a:buClrTx/>
              <a:buSzTx/>
              <a:buNone/>
              <a:defRPr sz="2000" b="1" cap="all" spc="300">
                <a:solidFill>
                  <a:schemeClr val="accent1">
                    <a:hueOff val="-9360000"/>
                    <a:satOff val="3448"/>
                    <a:lumOff val="-49999"/>
                  </a:schemeClr>
                </a:solidFill>
              </a:defRPr>
            </a:lvl1pPr>
          </a:lstStyle>
          <a:p>
            <a:r>
              <a:t>Label</a:t>
            </a:r>
          </a:p>
        </p:txBody>
      </p:sp>
    </p:spTree>
    <p:extLst>
      <p:ext uri="{BB962C8B-B14F-4D97-AF65-F5344CB8AC3E}">
        <p14:creationId xmlns:p14="http://schemas.microsoft.com/office/powerpoint/2010/main" val="4082128765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mage – Righ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92" name="Title Text"/>
          <p:cNvSpPr txBox="1">
            <a:spLocks noGrp="1"/>
          </p:cNvSpPr>
          <p:nvPr>
            <p:ph type="title"/>
          </p:nvPr>
        </p:nvSpPr>
        <p:spPr>
          <a:xfrm>
            <a:off x="1828800" y="2209800"/>
            <a:ext cx="11455400" cy="1841500"/>
          </a:xfrm>
          <a:prstGeom prst="rect">
            <a:avLst/>
          </a:prstGeom>
        </p:spPr>
        <p:txBody>
          <a:bodyPr anchor="t"/>
          <a:lstStyle>
            <a:lvl1pPr>
              <a:lnSpc>
                <a:spcPts val="9200"/>
              </a:lnSpc>
              <a:defRPr sz="8000"/>
            </a:lvl1pPr>
          </a:lstStyle>
          <a:p>
            <a:r>
              <a:t>Title Text</a:t>
            </a:r>
          </a:p>
        </p:txBody>
      </p:sp>
      <p:sp>
        <p:nvSpPr>
          <p:cNvPr id="9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828800" y="3949701"/>
            <a:ext cx="11455400" cy="6987542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</a:lvl1pPr>
            <a:lvl2pPr marL="0" indent="228600">
              <a:buClrTx/>
              <a:buSzTx/>
              <a:buNone/>
            </a:lvl2pPr>
            <a:lvl3pPr marL="0" indent="457200">
              <a:buClrTx/>
              <a:buSzTx/>
              <a:buNone/>
            </a:lvl3pPr>
            <a:lvl4pPr marL="0" indent="685800">
              <a:buClrTx/>
              <a:buSzTx/>
              <a:buNone/>
            </a:lvl4pPr>
            <a:lvl5pPr marL="0" indent="914400">
              <a:buClrTx/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Rounded Rectangle"/>
          <p:cNvSpPr>
            <a:spLocks noGrp="1"/>
          </p:cNvSpPr>
          <p:nvPr>
            <p:ph type="body" sz="half" idx="21"/>
          </p:nvPr>
        </p:nvSpPr>
        <p:spPr>
          <a:xfrm>
            <a:off x="14503400" y="812800"/>
            <a:ext cx="9067800" cy="12090400"/>
          </a:xfrm>
          <a:prstGeom prst="roundRect">
            <a:avLst>
              <a:gd name="adj" fmla="val 4482"/>
            </a:avLst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>
            <a:noAutofit/>
          </a:bodyPr>
          <a:lstStyle>
            <a:lvl1pPr marL="0" indent="0">
              <a:buClrTx/>
              <a:buSzTx/>
              <a:buNone/>
              <a:defRPr sz="4400" b="1">
                <a:solidFill>
                  <a:schemeClr val="accent1">
                    <a:hueOff val="1309091"/>
                    <a:satOff val="-76551"/>
                    <a:lumOff val="-78431"/>
                  </a:schemeClr>
                </a:solidFill>
              </a:defRPr>
            </a:lvl1pPr>
          </a:lstStyle>
          <a:p>
            <a:pPr marL="0" indent="0">
              <a:buClrTx/>
              <a:buSzTx/>
              <a:buNone/>
              <a:defRPr sz="4400" b="1">
                <a:solidFill>
                  <a:schemeClr val="accent1">
                    <a:hueOff val="1309091"/>
                    <a:satOff val="-76551"/>
                    <a:lumOff val="-78431"/>
                  </a:schemeClr>
                </a:solidFill>
              </a:defRPr>
            </a:pPr>
            <a:endParaRPr/>
          </a:p>
        </p:txBody>
      </p:sp>
      <p:sp>
        <p:nvSpPr>
          <p:cNvPr id="95" name="Label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016001" y="900987"/>
            <a:ext cx="9403902" cy="410369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>
              <a:lnSpc>
                <a:spcPts val="2400"/>
              </a:lnSpc>
              <a:spcBef>
                <a:spcPts val="1600"/>
              </a:spcBef>
              <a:buClrTx/>
              <a:buSzTx/>
              <a:buNone/>
              <a:defRPr sz="2000" b="1" cap="all" spc="300">
                <a:solidFill>
                  <a:schemeClr val="accent1">
                    <a:hueOff val="-9360000"/>
                    <a:satOff val="3448"/>
                    <a:lumOff val="-49999"/>
                  </a:schemeClr>
                </a:solidFill>
              </a:defRPr>
            </a:lvl1pPr>
          </a:lstStyle>
          <a:p>
            <a:r>
              <a:t>Label</a:t>
            </a:r>
          </a:p>
        </p:txBody>
      </p:sp>
    </p:spTree>
    <p:extLst>
      <p:ext uri="{BB962C8B-B14F-4D97-AF65-F5344CB8AC3E}">
        <p14:creationId xmlns:p14="http://schemas.microsoft.com/office/powerpoint/2010/main" val="3187403801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0% Image on Righ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103" name="Title Text"/>
          <p:cNvSpPr txBox="1">
            <a:spLocks noGrp="1"/>
          </p:cNvSpPr>
          <p:nvPr>
            <p:ph type="title"/>
          </p:nvPr>
        </p:nvSpPr>
        <p:spPr>
          <a:xfrm>
            <a:off x="1828800" y="2209800"/>
            <a:ext cx="12598400" cy="1841500"/>
          </a:xfrm>
          <a:prstGeom prst="rect">
            <a:avLst/>
          </a:prstGeom>
        </p:spPr>
        <p:txBody>
          <a:bodyPr anchor="t"/>
          <a:lstStyle>
            <a:lvl1pPr>
              <a:lnSpc>
                <a:spcPts val="9200"/>
              </a:lnSpc>
              <a:defRPr sz="8000"/>
            </a:lvl1pPr>
          </a:lstStyle>
          <a:p>
            <a:r>
              <a:t>Title Text</a:t>
            </a:r>
          </a:p>
        </p:txBody>
      </p:sp>
      <p:sp>
        <p:nvSpPr>
          <p:cNvPr id="10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828800" y="3949701"/>
            <a:ext cx="12598400" cy="6987542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</a:lvl1pPr>
            <a:lvl2pPr marL="0" indent="228600">
              <a:buClrTx/>
              <a:buSzTx/>
              <a:buNone/>
            </a:lvl2pPr>
            <a:lvl3pPr marL="0" indent="457200">
              <a:buClrTx/>
              <a:buSzTx/>
              <a:buNone/>
            </a:lvl3pPr>
            <a:lvl4pPr marL="0" indent="685800">
              <a:buClrTx/>
              <a:buSzTx/>
              <a:buNone/>
            </a:lvl4pPr>
            <a:lvl5pPr marL="0" indent="914400">
              <a:buClrTx/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5" name="Rectangle"/>
          <p:cNvSpPr>
            <a:spLocks noGrp="1"/>
          </p:cNvSpPr>
          <p:nvPr>
            <p:ph type="body" sz="half" idx="21"/>
          </p:nvPr>
        </p:nvSpPr>
        <p:spPr>
          <a:xfrm>
            <a:off x="16256000" y="0"/>
            <a:ext cx="8128000" cy="13716000"/>
          </a:xfrm>
          <a:prstGeom prst="roundRect">
            <a:avLst>
              <a:gd name="adj" fmla="val 0"/>
            </a:avLst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>
            <a:noAutofit/>
          </a:bodyPr>
          <a:lstStyle>
            <a:lvl1pPr marL="0" indent="0" algn="ctr">
              <a:lnSpc>
                <a:spcPts val="7600"/>
              </a:lnSpc>
              <a:buClrTx/>
              <a:buSzTx/>
              <a:buNone/>
              <a:defRPr>
                <a:solidFill>
                  <a:schemeClr val="accent6"/>
                </a:solidFill>
              </a:defRPr>
            </a:lvl1pPr>
          </a:lstStyle>
          <a:p>
            <a:pPr marL="0" indent="0" algn="ctr">
              <a:lnSpc>
                <a:spcPts val="3800"/>
              </a:lnSpc>
              <a:buClrTx/>
              <a:buSzTx/>
              <a:buNone/>
              <a:defRPr>
                <a:solidFill>
                  <a:schemeClr val="accent6"/>
                </a:solidFill>
              </a:defRPr>
            </a:pPr>
            <a:endParaRPr/>
          </a:p>
        </p:txBody>
      </p:sp>
      <p:sp>
        <p:nvSpPr>
          <p:cNvPr id="106" name="Rectangle"/>
          <p:cNvSpPr>
            <a:spLocks noGrp="1"/>
          </p:cNvSpPr>
          <p:nvPr>
            <p:ph type="body" sz="quarter" idx="22"/>
          </p:nvPr>
        </p:nvSpPr>
        <p:spPr>
          <a:xfrm>
            <a:off x="16256000" y="0"/>
            <a:ext cx="1625600" cy="13716000"/>
          </a:xfrm>
          <a:prstGeom prst="rect">
            <a:avLst/>
          </a:prstGeom>
          <a:gradFill>
            <a:gsLst>
              <a:gs pos="0">
                <a:schemeClr val="accent1">
                  <a:hueOff val="1309091"/>
                  <a:satOff val="-76551"/>
                  <a:lumOff val="-78431"/>
                  <a:alpha val="30000"/>
                </a:schemeClr>
              </a:gs>
              <a:gs pos="32561">
                <a:schemeClr val="accent1">
                  <a:hueOff val="1309091"/>
                  <a:satOff val="-76551"/>
                  <a:lumOff val="-78431"/>
                  <a:alpha val="15000"/>
                </a:schemeClr>
              </a:gs>
              <a:gs pos="100000">
                <a:schemeClr val="accent1">
                  <a:hueOff val="1309091"/>
                  <a:satOff val="-76551"/>
                  <a:lumOff val="-78431"/>
                  <a:alpha val="0"/>
                </a:schemeClr>
              </a:gs>
            </a:gsLst>
          </a:gradFill>
        </p:spPr>
        <p:txBody>
          <a:bodyPr anchor="ctr">
            <a:noAutofit/>
          </a:bodyPr>
          <a:lstStyle>
            <a:lvl1pPr marL="0" indent="0" algn="ctr">
              <a:lnSpc>
                <a:spcPts val="7600"/>
              </a:lnSpc>
              <a:buClrTx/>
              <a:buSzTx/>
              <a:buNone/>
              <a:defRPr>
                <a:solidFill>
                  <a:schemeClr val="accent6"/>
                </a:solidFill>
              </a:defRPr>
            </a:lvl1pPr>
          </a:lstStyle>
          <a:p>
            <a:pPr marL="0" indent="0" algn="ctr">
              <a:lnSpc>
                <a:spcPts val="3800"/>
              </a:lnSpc>
              <a:buClrTx/>
              <a:buSzTx/>
              <a:buNone/>
              <a:defRPr>
                <a:solidFill>
                  <a:schemeClr val="accent6"/>
                </a:solidFill>
              </a:defRPr>
            </a:pPr>
            <a:endParaRPr/>
          </a:p>
        </p:txBody>
      </p:sp>
      <p:pic>
        <p:nvPicPr>
          <p:cNvPr id="107" name="Trifork_logo_neg_RGB.pdf" descr="Trifork_logo_neg_RGB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92226" y="12705081"/>
            <a:ext cx="1450732" cy="152402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Label"/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1016001" y="900987"/>
            <a:ext cx="9403902" cy="410369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>
              <a:lnSpc>
                <a:spcPts val="2400"/>
              </a:lnSpc>
              <a:spcBef>
                <a:spcPts val="1600"/>
              </a:spcBef>
              <a:buClrTx/>
              <a:buSzTx/>
              <a:buNone/>
              <a:defRPr sz="2000" b="1" cap="all" spc="300">
                <a:solidFill>
                  <a:schemeClr val="accent1">
                    <a:hueOff val="-9360000"/>
                    <a:satOff val="3448"/>
                    <a:lumOff val="-49999"/>
                  </a:schemeClr>
                </a:solidFill>
              </a:defRPr>
            </a:lvl1pPr>
          </a:lstStyle>
          <a:p>
            <a:r>
              <a:t>Label</a:t>
            </a:r>
          </a:p>
        </p:txBody>
      </p:sp>
    </p:spTree>
    <p:extLst>
      <p:ext uri="{BB962C8B-B14F-4D97-AF65-F5344CB8AC3E}">
        <p14:creationId xmlns:p14="http://schemas.microsoft.com/office/powerpoint/2010/main" val="3873582020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mage – Lef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Label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1099801" y="1460499"/>
            <a:ext cx="11455402" cy="58420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ts val="2400"/>
              </a:lnSpc>
              <a:spcBef>
                <a:spcPts val="1600"/>
              </a:spcBef>
              <a:buClrTx/>
              <a:buSzTx/>
              <a:buNone/>
              <a:defRPr sz="2000" b="1" cap="all" spc="300">
                <a:solidFill>
                  <a:schemeClr val="accent1">
                    <a:hueOff val="-9360000"/>
                    <a:satOff val="3448"/>
                    <a:lumOff val="-49999"/>
                  </a:schemeClr>
                </a:solidFill>
              </a:defRPr>
            </a:lvl1pPr>
          </a:lstStyle>
          <a:p>
            <a:r>
              <a:t>Label</a:t>
            </a:r>
          </a:p>
        </p:txBody>
      </p:sp>
      <p:sp>
        <p:nvSpPr>
          <p:cNvPr id="116" name="Title Text"/>
          <p:cNvSpPr txBox="1">
            <a:spLocks noGrp="1"/>
          </p:cNvSpPr>
          <p:nvPr>
            <p:ph type="title"/>
          </p:nvPr>
        </p:nvSpPr>
        <p:spPr>
          <a:xfrm>
            <a:off x="11099800" y="2209800"/>
            <a:ext cx="11455400" cy="1841500"/>
          </a:xfrm>
          <a:prstGeom prst="rect">
            <a:avLst/>
          </a:prstGeom>
        </p:spPr>
        <p:txBody>
          <a:bodyPr anchor="t"/>
          <a:lstStyle>
            <a:lvl1pPr>
              <a:lnSpc>
                <a:spcPts val="9200"/>
              </a:lnSpc>
              <a:defRPr sz="8000"/>
            </a:lvl1pPr>
          </a:lstStyle>
          <a:p>
            <a:r>
              <a:t>Title Text</a:t>
            </a:r>
          </a:p>
        </p:txBody>
      </p:sp>
      <p:sp>
        <p:nvSpPr>
          <p:cNvPr id="11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1099800" y="3949701"/>
            <a:ext cx="11455400" cy="6987542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</a:lvl1pPr>
            <a:lvl2pPr marL="0" indent="228600">
              <a:buClrTx/>
              <a:buSzTx/>
              <a:buNone/>
            </a:lvl2pPr>
            <a:lvl3pPr marL="0" indent="457200">
              <a:buClrTx/>
              <a:buSzTx/>
              <a:buNone/>
            </a:lvl3pPr>
            <a:lvl4pPr marL="0" indent="685800">
              <a:buClrTx/>
              <a:buSzTx/>
              <a:buNone/>
            </a:lvl4pPr>
            <a:lvl5pPr marL="0" indent="914400">
              <a:buClrTx/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8" name="Rounded Rectangle"/>
          <p:cNvSpPr>
            <a:spLocks noGrp="1"/>
          </p:cNvSpPr>
          <p:nvPr>
            <p:ph type="body" sz="half" idx="22"/>
          </p:nvPr>
        </p:nvSpPr>
        <p:spPr>
          <a:xfrm>
            <a:off x="812800" y="812800"/>
            <a:ext cx="9067800" cy="12090400"/>
          </a:xfrm>
          <a:prstGeom prst="roundRect">
            <a:avLst>
              <a:gd name="adj" fmla="val 4482"/>
            </a:avLst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>
            <a:noAutofit/>
          </a:bodyPr>
          <a:lstStyle>
            <a:lvl1pPr marL="0" indent="0">
              <a:buClrTx/>
              <a:buSzTx/>
              <a:buNone/>
              <a:defRPr sz="4400" b="1">
                <a:solidFill>
                  <a:schemeClr val="accent1">
                    <a:hueOff val="1309091"/>
                    <a:satOff val="-76551"/>
                    <a:lumOff val="-78431"/>
                  </a:schemeClr>
                </a:solidFill>
              </a:defRPr>
            </a:lvl1pPr>
          </a:lstStyle>
          <a:p>
            <a:pPr marL="0" indent="0">
              <a:buClrTx/>
              <a:buSzTx/>
              <a:buNone/>
              <a:defRPr sz="4400" b="1">
                <a:solidFill>
                  <a:schemeClr val="accent1">
                    <a:hueOff val="1309091"/>
                    <a:satOff val="-76551"/>
                    <a:lumOff val="-78431"/>
                  </a:schemeClr>
                </a:solidFill>
              </a:defRPr>
            </a:pPr>
            <a:endParaRPr/>
          </a:p>
        </p:txBody>
      </p:sp>
      <p:pic>
        <p:nvPicPr>
          <p:cNvPr id="119" name="Trifork_logo_RGB 1.pdf" descr="Trifork_logo_RGB 1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92380" y="12705081"/>
            <a:ext cx="1450732" cy="152402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01"/>
          <p:cNvSpPr txBox="1">
            <a:spLocks noGrp="1"/>
          </p:cNvSpPr>
          <p:nvPr>
            <p:ph type="sldNum" sz="quarter" idx="2"/>
          </p:nvPr>
        </p:nvSpPr>
        <p:spPr>
          <a:xfrm>
            <a:off x="11150296" y="12560300"/>
            <a:ext cx="446596" cy="38010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8637331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0% Image on Lef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128" name="Title Text"/>
          <p:cNvSpPr txBox="1">
            <a:spLocks noGrp="1"/>
          </p:cNvSpPr>
          <p:nvPr>
            <p:ph type="title"/>
          </p:nvPr>
        </p:nvSpPr>
        <p:spPr>
          <a:xfrm>
            <a:off x="9956800" y="2209800"/>
            <a:ext cx="12598400" cy="1841500"/>
          </a:xfrm>
          <a:prstGeom prst="rect">
            <a:avLst/>
          </a:prstGeom>
        </p:spPr>
        <p:txBody>
          <a:bodyPr anchor="t"/>
          <a:lstStyle>
            <a:lvl1pPr>
              <a:lnSpc>
                <a:spcPts val="9200"/>
              </a:lnSpc>
              <a:defRPr sz="8000"/>
            </a:lvl1pPr>
          </a:lstStyle>
          <a:p>
            <a:r>
              <a:t>Title Text</a:t>
            </a:r>
          </a:p>
        </p:txBody>
      </p:sp>
      <p:sp>
        <p:nvSpPr>
          <p:cNvPr id="12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956800" y="3949701"/>
            <a:ext cx="12598400" cy="6987542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</a:lvl1pPr>
            <a:lvl2pPr marL="0" indent="228600">
              <a:buClrTx/>
              <a:buSzTx/>
              <a:buNone/>
            </a:lvl2pPr>
            <a:lvl3pPr marL="0" indent="457200">
              <a:buClrTx/>
              <a:buSzTx/>
              <a:buNone/>
            </a:lvl3pPr>
            <a:lvl4pPr marL="0" indent="685800">
              <a:buClrTx/>
              <a:buSzTx/>
              <a:buNone/>
            </a:lvl4pPr>
            <a:lvl5pPr marL="0" indent="914400">
              <a:buClrTx/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0" name="Rectangle"/>
          <p:cNvSpPr>
            <a:spLocks noGrp="1"/>
          </p:cNvSpPr>
          <p:nvPr>
            <p:ph type="body" sz="half" idx="21"/>
          </p:nvPr>
        </p:nvSpPr>
        <p:spPr>
          <a:xfrm>
            <a:off x="0" y="0"/>
            <a:ext cx="8128000" cy="13716000"/>
          </a:xfrm>
          <a:prstGeom prst="roundRect">
            <a:avLst>
              <a:gd name="adj" fmla="val 0"/>
            </a:avLst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>
            <a:noAutofit/>
          </a:bodyPr>
          <a:lstStyle>
            <a:lvl1pPr marL="0" indent="0" algn="ctr">
              <a:lnSpc>
                <a:spcPts val="7600"/>
              </a:lnSpc>
              <a:buClrTx/>
              <a:buSzTx/>
              <a:buNone/>
              <a:defRPr>
                <a:solidFill>
                  <a:schemeClr val="accent6"/>
                </a:solidFill>
              </a:defRPr>
            </a:lvl1pPr>
          </a:lstStyle>
          <a:p>
            <a:pPr marL="0" indent="0" algn="ctr">
              <a:lnSpc>
                <a:spcPts val="3800"/>
              </a:lnSpc>
              <a:buClrTx/>
              <a:buSzTx/>
              <a:buNone/>
              <a:defRPr>
                <a:solidFill>
                  <a:schemeClr val="accent6"/>
                </a:solidFill>
              </a:defRPr>
            </a:pPr>
            <a:endParaRPr/>
          </a:p>
        </p:txBody>
      </p:sp>
      <p:sp>
        <p:nvSpPr>
          <p:cNvPr id="131" name="Label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9956800" y="1472487"/>
            <a:ext cx="12598400" cy="410369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>
              <a:lnSpc>
                <a:spcPts val="2400"/>
              </a:lnSpc>
              <a:spcBef>
                <a:spcPts val="1600"/>
              </a:spcBef>
              <a:buClrTx/>
              <a:buSzTx/>
              <a:buNone/>
              <a:defRPr sz="2000" b="1" cap="all" spc="300">
                <a:solidFill>
                  <a:schemeClr val="accent1">
                    <a:hueOff val="-9360000"/>
                    <a:satOff val="3448"/>
                    <a:lumOff val="-49999"/>
                  </a:schemeClr>
                </a:solidFill>
              </a:defRPr>
            </a:lvl1pPr>
          </a:lstStyle>
          <a:p>
            <a:r>
              <a:t>Label</a:t>
            </a:r>
          </a:p>
        </p:txBody>
      </p:sp>
      <p:sp>
        <p:nvSpPr>
          <p:cNvPr id="132" name="Rectangle"/>
          <p:cNvSpPr>
            <a:spLocks noGrp="1"/>
          </p:cNvSpPr>
          <p:nvPr>
            <p:ph type="body" sz="quarter" idx="23"/>
          </p:nvPr>
        </p:nvSpPr>
        <p:spPr>
          <a:xfrm flipH="1">
            <a:off x="6502400" y="0"/>
            <a:ext cx="1625600" cy="13716000"/>
          </a:xfrm>
          <a:prstGeom prst="rect">
            <a:avLst/>
          </a:prstGeom>
          <a:gradFill>
            <a:gsLst>
              <a:gs pos="0">
                <a:schemeClr val="accent1">
                  <a:hueOff val="1309091"/>
                  <a:satOff val="-76551"/>
                  <a:lumOff val="-78431"/>
                  <a:alpha val="30000"/>
                </a:schemeClr>
              </a:gs>
              <a:gs pos="32561">
                <a:schemeClr val="accent1">
                  <a:hueOff val="1309091"/>
                  <a:satOff val="-76551"/>
                  <a:lumOff val="-78431"/>
                  <a:alpha val="15000"/>
                </a:schemeClr>
              </a:gs>
              <a:gs pos="100000">
                <a:schemeClr val="accent1">
                  <a:hueOff val="1309091"/>
                  <a:satOff val="-76551"/>
                  <a:lumOff val="-78431"/>
                  <a:alpha val="0"/>
                </a:schemeClr>
              </a:gs>
            </a:gsLst>
          </a:gradFill>
        </p:spPr>
        <p:txBody>
          <a:bodyPr anchor="ctr">
            <a:noAutofit/>
          </a:bodyPr>
          <a:lstStyle>
            <a:lvl1pPr marL="0" indent="0" algn="ctr">
              <a:lnSpc>
                <a:spcPts val="7600"/>
              </a:lnSpc>
              <a:buClrTx/>
              <a:buSzTx/>
              <a:buNone/>
              <a:defRPr>
                <a:solidFill>
                  <a:schemeClr val="accent6"/>
                </a:solidFill>
              </a:defRPr>
            </a:lvl1pPr>
          </a:lstStyle>
          <a:p>
            <a:pPr marL="0" indent="0" algn="ctr">
              <a:lnSpc>
                <a:spcPts val="3800"/>
              </a:lnSpc>
              <a:buClrTx/>
              <a:buSzTx/>
              <a:buNone/>
              <a:defRPr>
                <a:solidFill>
                  <a:schemeClr val="accent6"/>
                </a:solidFill>
              </a:defRPr>
            </a:pPr>
            <a:endParaRPr/>
          </a:p>
        </p:txBody>
      </p:sp>
      <p:pic>
        <p:nvPicPr>
          <p:cNvPr id="133" name="Trifork_logo_RGB 1.pdf" descr="Trifork_logo_RGB 1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92380" y="12705081"/>
            <a:ext cx="1450732" cy="15240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36110771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“Insert your quote here”"/>
          <p:cNvSpPr txBox="1">
            <a:spLocks noGrp="1"/>
          </p:cNvSpPr>
          <p:nvPr>
            <p:ph type="body" sz="half" idx="21" hasCustomPrompt="1"/>
          </p:nvPr>
        </p:nvSpPr>
        <p:spPr>
          <a:xfrm>
            <a:off x="3170038" y="1930400"/>
            <a:ext cx="18043924" cy="69088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12000"/>
              </a:lnSpc>
              <a:spcBef>
                <a:spcPts val="0"/>
              </a:spcBef>
              <a:buClrTx/>
              <a:buSzTx/>
              <a:buNone/>
              <a:defRPr sz="12000" b="1">
                <a:solidFill>
                  <a:schemeClr val="accent1">
                    <a:hueOff val="-9360000"/>
                    <a:satOff val="3448"/>
                    <a:lumOff val="-49999"/>
                  </a:schemeClr>
                </a:solidFill>
              </a:defRPr>
            </a:lvl1pPr>
          </a:lstStyle>
          <a:p>
            <a:r>
              <a:t>“Insert your quote here”</a:t>
            </a:r>
          </a:p>
        </p:txBody>
      </p:sp>
      <p:sp>
        <p:nvSpPr>
          <p:cNvPr id="141" name="Full Nam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5039423" y="10130181"/>
            <a:ext cx="16174542" cy="892002"/>
          </a:xfrm>
          <a:prstGeom prst="rect">
            <a:avLst/>
          </a:prstGeom>
        </p:spPr>
        <p:txBody>
          <a:bodyPr lIns="25400" tIns="25400" rIns="25400" bIns="25400" anchor="ctr"/>
          <a:lstStyle>
            <a:lvl1pPr marL="0" indent="0">
              <a:buClrTx/>
              <a:buSzTx/>
              <a:buNone/>
              <a:defRPr>
                <a:solidFill>
                  <a:schemeClr val="accent1">
                    <a:hueOff val="1309091"/>
                    <a:satOff val="-76551"/>
                    <a:lumOff val="-78431"/>
                  </a:schemeClr>
                </a:solidFill>
              </a:defRPr>
            </a:lvl1pPr>
          </a:lstStyle>
          <a:p>
            <a:r>
              <a:t>Full Name</a:t>
            </a:r>
          </a:p>
        </p:txBody>
      </p:sp>
      <p:sp>
        <p:nvSpPr>
          <p:cNvPr id="142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143" name="Title"/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5039423" y="9829192"/>
            <a:ext cx="16174542" cy="39878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ts val="2100"/>
              </a:lnSpc>
              <a:spcBef>
                <a:spcPts val="1600"/>
              </a:spcBef>
              <a:buClrTx/>
              <a:buSzTx/>
              <a:buNone/>
              <a:defRPr sz="1400" b="1" cap="all" spc="210">
                <a:solidFill>
                  <a:schemeClr val="accent1">
                    <a:hueOff val="-9360000"/>
                    <a:satOff val="3448"/>
                    <a:lumOff val="-49999"/>
                  </a:schemeClr>
                </a:solidFill>
              </a:defRPr>
            </a:lvl1pPr>
          </a:lstStyle>
          <a:p>
            <a:r>
              <a:t>Title</a:t>
            </a:r>
          </a:p>
        </p:txBody>
      </p:sp>
      <p:sp>
        <p:nvSpPr>
          <p:cNvPr id="144" name="Circle"/>
          <p:cNvSpPr>
            <a:spLocks noGrp="1"/>
          </p:cNvSpPr>
          <p:nvPr>
            <p:ph type="body" sz="quarter" idx="24"/>
          </p:nvPr>
        </p:nvSpPr>
        <p:spPr>
          <a:xfrm>
            <a:off x="3170039" y="9725281"/>
            <a:ext cx="1270002" cy="1270002"/>
          </a:xfrm>
          <a:prstGeom prst="roundRect">
            <a:avLst>
              <a:gd name="adj" fmla="val 50000"/>
            </a:avLst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>
            <a:noAutofit/>
          </a:bodyPr>
          <a:lstStyle>
            <a:lvl1pPr marL="0" indent="0">
              <a:buClrTx/>
              <a:buSzTx/>
              <a:buNone/>
              <a:defRPr sz="4400" b="1">
                <a:solidFill>
                  <a:schemeClr val="accent1">
                    <a:hueOff val="1309091"/>
                    <a:satOff val="-76551"/>
                    <a:lumOff val="-78431"/>
                  </a:schemeClr>
                </a:solidFill>
              </a:defRPr>
            </a:lvl1pPr>
          </a:lstStyle>
          <a:p>
            <a:pPr marL="0" indent="0">
              <a:buClrTx/>
              <a:buSzTx/>
              <a:buNone/>
              <a:defRPr sz="4400" b="1">
                <a:solidFill>
                  <a:schemeClr val="accent1">
                    <a:hueOff val="1309091"/>
                    <a:satOff val="-76551"/>
                    <a:lumOff val="-78431"/>
                  </a:schemeClr>
                </a:solidFill>
              </a:defRPr>
            </a:pPr>
            <a:endParaRPr/>
          </a:p>
        </p:txBody>
      </p:sp>
      <p:pic>
        <p:nvPicPr>
          <p:cNvPr id="145" name="Trifork_logo_RGB 1.pdf" descr="Trifork_logo_RGB 1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92380" y="12705081"/>
            <a:ext cx="1450732" cy="152402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Label"/>
          <p:cNvSpPr txBox="1">
            <a:spLocks noGrp="1"/>
          </p:cNvSpPr>
          <p:nvPr>
            <p:ph type="body" sz="quarter" idx="25" hasCustomPrompt="1"/>
          </p:nvPr>
        </p:nvSpPr>
        <p:spPr>
          <a:xfrm>
            <a:off x="1016001" y="900987"/>
            <a:ext cx="9403902" cy="410369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>
              <a:lnSpc>
                <a:spcPts val="2400"/>
              </a:lnSpc>
              <a:spcBef>
                <a:spcPts val="1600"/>
              </a:spcBef>
              <a:buClrTx/>
              <a:buSzTx/>
              <a:buNone/>
              <a:defRPr sz="2000" b="1" cap="all" spc="300">
                <a:solidFill>
                  <a:schemeClr val="accent1">
                    <a:hueOff val="-9360000"/>
                    <a:satOff val="3448"/>
                    <a:lumOff val="-49999"/>
                  </a:schemeClr>
                </a:solidFill>
              </a:defRPr>
            </a:lvl1pPr>
          </a:lstStyle>
          <a:p>
            <a:r>
              <a:t>Label</a:t>
            </a:r>
          </a:p>
        </p:txBody>
      </p:sp>
    </p:spTree>
    <p:extLst>
      <p:ext uri="{BB962C8B-B14F-4D97-AF65-F5344CB8AC3E}">
        <p14:creationId xmlns:p14="http://schemas.microsoft.com/office/powerpoint/2010/main" val="3185919884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as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154" name="Title Text"/>
          <p:cNvSpPr txBox="1">
            <a:spLocks noGrp="1"/>
          </p:cNvSpPr>
          <p:nvPr>
            <p:ph type="title"/>
          </p:nvPr>
        </p:nvSpPr>
        <p:spPr>
          <a:xfrm>
            <a:off x="1828800" y="2209800"/>
            <a:ext cx="11455400" cy="1841500"/>
          </a:xfrm>
          <a:prstGeom prst="rect">
            <a:avLst/>
          </a:prstGeom>
        </p:spPr>
        <p:txBody>
          <a:bodyPr anchor="t"/>
          <a:lstStyle>
            <a:lvl1pPr>
              <a:lnSpc>
                <a:spcPts val="9200"/>
              </a:lnSpc>
              <a:defRPr sz="8000"/>
            </a:lvl1pPr>
          </a:lstStyle>
          <a:p>
            <a:r>
              <a:t>Title Text</a:t>
            </a:r>
          </a:p>
        </p:txBody>
      </p:sp>
      <p:sp>
        <p:nvSpPr>
          <p:cNvPr id="15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828800" y="3949700"/>
            <a:ext cx="11455400" cy="491698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</a:lvl1pPr>
            <a:lvl2pPr marL="0" indent="228600">
              <a:buClrTx/>
              <a:buSzTx/>
              <a:buNone/>
            </a:lvl2pPr>
            <a:lvl3pPr marL="0" indent="457200">
              <a:buClrTx/>
              <a:buSzTx/>
              <a:buNone/>
            </a:lvl3pPr>
            <a:lvl4pPr marL="0" indent="685800">
              <a:buClrTx/>
              <a:buSzTx/>
              <a:buNone/>
            </a:lvl4pPr>
            <a:lvl5pPr marL="0" indent="914400">
              <a:buClrTx/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6" name="Rounded Rectangle"/>
          <p:cNvSpPr>
            <a:spLocks noGrp="1"/>
          </p:cNvSpPr>
          <p:nvPr>
            <p:ph type="body" sz="half" idx="21"/>
          </p:nvPr>
        </p:nvSpPr>
        <p:spPr>
          <a:xfrm>
            <a:off x="14503400" y="812800"/>
            <a:ext cx="9067800" cy="12090400"/>
          </a:xfrm>
          <a:prstGeom prst="roundRect">
            <a:avLst>
              <a:gd name="adj" fmla="val 4482"/>
            </a:avLst>
          </a:prstGeom>
          <a:gradFill>
            <a:gsLst>
              <a:gs pos="0">
                <a:srgbClr val="97BDD3"/>
              </a:gs>
              <a:gs pos="100000">
                <a:srgbClr val="A9CCBB"/>
              </a:gs>
            </a:gsLst>
            <a:lin ang="18900000"/>
          </a:gradFill>
        </p:spPr>
        <p:txBody>
          <a:bodyPr anchor="ctr">
            <a:noAutofit/>
          </a:bodyPr>
          <a:lstStyle>
            <a:lvl1pPr marL="0" indent="0">
              <a:buClrTx/>
              <a:buSzTx/>
              <a:buNone/>
              <a:defRPr sz="4400" b="1">
                <a:solidFill>
                  <a:schemeClr val="accent1">
                    <a:hueOff val="1309091"/>
                    <a:satOff val="-76551"/>
                    <a:lumOff val="-78431"/>
                  </a:schemeClr>
                </a:solidFill>
              </a:defRPr>
            </a:lvl1pPr>
          </a:lstStyle>
          <a:p>
            <a:pPr marL="0" indent="0">
              <a:buClrTx/>
              <a:buSzTx/>
              <a:buNone/>
              <a:defRPr sz="4400" b="1">
                <a:solidFill>
                  <a:schemeClr val="accent1">
                    <a:hueOff val="1309091"/>
                    <a:satOff val="-76551"/>
                    <a:lumOff val="-78431"/>
                  </a:schemeClr>
                </a:solidFill>
              </a:defRPr>
            </a:pPr>
            <a:endParaRPr/>
          </a:p>
        </p:txBody>
      </p:sp>
      <p:sp>
        <p:nvSpPr>
          <p:cNvPr id="157" name="828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828025" y="9962815"/>
            <a:ext cx="3810002" cy="201433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ts val="11500"/>
              </a:lnSpc>
              <a:spcBef>
                <a:spcPts val="0"/>
              </a:spcBef>
              <a:buClrTx/>
              <a:buSzTx/>
              <a:buNone/>
              <a:defRPr sz="8000" b="1">
                <a:solidFill>
                  <a:schemeClr val="accent1">
                    <a:hueOff val="1309091"/>
                    <a:satOff val="-76551"/>
                    <a:lumOff val="-78431"/>
                  </a:schemeClr>
                </a:solidFill>
              </a:defRPr>
            </a:lvl1pPr>
          </a:lstStyle>
          <a:p>
            <a:r>
              <a:t>828</a:t>
            </a:r>
          </a:p>
        </p:txBody>
      </p:sp>
      <p:sp>
        <p:nvSpPr>
          <p:cNvPr id="158" name="Label"/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1828025" y="11782233"/>
            <a:ext cx="3810002" cy="73660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spcBef>
                <a:spcPts val="1600"/>
              </a:spcBef>
              <a:buClrTx/>
              <a:buSzTx/>
              <a:buNone/>
              <a:defRPr sz="2000" b="1" cap="all" spc="300">
                <a:solidFill>
                  <a:schemeClr val="accent1">
                    <a:hueOff val="1309091"/>
                    <a:satOff val="-76551"/>
                    <a:lumOff val="-78431"/>
                    <a:alpha val="60000"/>
                  </a:schemeClr>
                </a:solidFill>
              </a:defRPr>
            </a:lvl1pPr>
          </a:lstStyle>
          <a:p>
            <a:r>
              <a:t>Label</a:t>
            </a:r>
          </a:p>
        </p:txBody>
      </p:sp>
      <p:sp>
        <p:nvSpPr>
          <p:cNvPr id="159" name="3"/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5640839" y="9962815"/>
            <a:ext cx="3810002" cy="201433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ts val="11500"/>
              </a:lnSpc>
              <a:spcBef>
                <a:spcPts val="0"/>
              </a:spcBef>
              <a:buClrTx/>
              <a:buSzTx/>
              <a:buNone/>
              <a:defRPr sz="8000" b="1">
                <a:solidFill>
                  <a:schemeClr val="accent1">
                    <a:hueOff val="1309091"/>
                    <a:satOff val="-76551"/>
                    <a:lumOff val="-78431"/>
                  </a:schemeClr>
                </a:solidFill>
              </a:defRPr>
            </a:lvl1pPr>
          </a:lstStyle>
          <a:p>
            <a:r>
              <a:t>3</a:t>
            </a:r>
          </a:p>
        </p:txBody>
      </p:sp>
      <p:sp>
        <p:nvSpPr>
          <p:cNvPr id="160" name="Label"/>
          <p:cNvSpPr txBox="1">
            <a:spLocks noGrp="1"/>
          </p:cNvSpPr>
          <p:nvPr>
            <p:ph type="body" sz="quarter" idx="25" hasCustomPrompt="1"/>
          </p:nvPr>
        </p:nvSpPr>
        <p:spPr>
          <a:xfrm>
            <a:off x="5640839" y="11782233"/>
            <a:ext cx="3810002" cy="73660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spcBef>
                <a:spcPts val="1600"/>
              </a:spcBef>
              <a:buClrTx/>
              <a:buSzTx/>
              <a:buNone/>
              <a:defRPr sz="2000" b="1" cap="all" spc="300">
                <a:solidFill>
                  <a:schemeClr val="accent1">
                    <a:hueOff val="1309091"/>
                    <a:satOff val="-76551"/>
                    <a:lumOff val="-78431"/>
                    <a:alpha val="60000"/>
                  </a:schemeClr>
                </a:solidFill>
              </a:defRPr>
            </a:lvl1pPr>
          </a:lstStyle>
          <a:p>
            <a:r>
              <a:t>Label</a:t>
            </a:r>
          </a:p>
        </p:txBody>
      </p:sp>
      <p:sp>
        <p:nvSpPr>
          <p:cNvPr id="161" name="16"/>
          <p:cNvSpPr txBox="1">
            <a:spLocks noGrp="1"/>
          </p:cNvSpPr>
          <p:nvPr>
            <p:ph type="body" sz="quarter" idx="26" hasCustomPrompt="1"/>
          </p:nvPr>
        </p:nvSpPr>
        <p:spPr>
          <a:xfrm>
            <a:off x="9450839" y="9962815"/>
            <a:ext cx="3810002" cy="201433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ts val="11500"/>
              </a:lnSpc>
              <a:spcBef>
                <a:spcPts val="0"/>
              </a:spcBef>
              <a:buClrTx/>
              <a:buSzTx/>
              <a:buNone/>
              <a:defRPr sz="8000" b="1">
                <a:solidFill>
                  <a:schemeClr val="accent1">
                    <a:hueOff val="1309091"/>
                    <a:satOff val="-76551"/>
                    <a:lumOff val="-78431"/>
                  </a:schemeClr>
                </a:solidFill>
              </a:defRPr>
            </a:lvl1pPr>
          </a:lstStyle>
          <a:p>
            <a:r>
              <a:t>16</a:t>
            </a:r>
          </a:p>
        </p:txBody>
      </p:sp>
      <p:sp>
        <p:nvSpPr>
          <p:cNvPr id="162" name="Label"/>
          <p:cNvSpPr txBox="1">
            <a:spLocks noGrp="1"/>
          </p:cNvSpPr>
          <p:nvPr>
            <p:ph type="body" sz="quarter" idx="27" hasCustomPrompt="1"/>
          </p:nvPr>
        </p:nvSpPr>
        <p:spPr>
          <a:xfrm>
            <a:off x="9450839" y="11782233"/>
            <a:ext cx="3810002" cy="73660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spcBef>
                <a:spcPts val="1600"/>
              </a:spcBef>
              <a:buClrTx/>
              <a:buSzTx/>
              <a:buNone/>
              <a:defRPr sz="2000" b="1" cap="all" spc="300">
                <a:solidFill>
                  <a:schemeClr val="accent1">
                    <a:hueOff val="1309091"/>
                    <a:satOff val="-76551"/>
                    <a:lumOff val="-78431"/>
                    <a:alpha val="60000"/>
                  </a:schemeClr>
                </a:solidFill>
              </a:defRPr>
            </a:lvl1pPr>
          </a:lstStyle>
          <a:p>
            <a:r>
              <a:t>Label</a:t>
            </a:r>
          </a:p>
        </p:txBody>
      </p:sp>
      <p:sp>
        <p:nvSpPr>
          <p:cNvPr id="163" name="Label"/>
          <p:cNvSpPr txBox="1">
            <a:spLocks noGrp="1"/>
          </p:cNvSpPr>
          <p:nvPr>
            <p:ph type="body" sz="quarter" idx="28" hasCustomPrompt="1"/>
          </p:nvPr>
        </p:nvSpPr>
        <p:spPr>
          <a:xfrm>
            <a:off x="1016001" y="900987"/>
            <a:ext cx="9403902" cy="410369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>
              <a:lnSpc>
                <a:spcPts val="2400"/>
              </a:lnSpc>
              <a:spcBef>
                <a:spcPts val="1600"/>
              </a:spcBef>
              <a:buClrTx/>
              <a:buSzTx/>
              <a:buNone/>
              <a:defRPr sz="2000" b="1" cap="all" spc="300">
                <a:solidFill>
                  <a:schemeClr val="accent1">
                    <a:hueOff val="-9360000"/>
                    <a:satOff val="3448"/>
                    <a:lumOff val="-49999"/>
                  </a:schemeClr>
                </a:solidFill>
              </a:defRPr>
            </a:lvl1pPr>
          </a:lstStyle>
          <a:p>
            <a:r>
              <a:t>Label</a:t>
            </a:r>
          </a:p>
        </p:txBody>
      </p:sp>
    </p:spTree>
    <p:extLst>
      <p:ext uri="{BB962C8B-B14F-4D97-AF65-F5344CB8AC3E}">
        <p14:creationId xmlns:p14="http://schemas.microsoft.com/office/powerpoint/2010/main" val="2750797518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Image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743DD-1C7E-BF98-9FB0-98732D9421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28800" y="2210400"/>
            <a:ext cx="12600000" cy="1828800"/>
          </a:xfrm>
        </p:spPr>
        <p:txBody>
          <a:bodyPr lIns="0" tIns="0" rIns="0" bIns="0" anchor="t">
            <a:normAutofit/>
          </a:bodyPr>
          <a:lstStyle/>
          <a:p>
            <a:r>
              <a:rPr lang="en-GB" dirty="0"/>
              <a:t>Title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5CAC3E-D273-8D7A-6998-BA7247B5E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15C3A-03EB-F44E-AF21-A5C71E373AA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59FD29E-3DD9-BA5B-2F7D-87A87A00F3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15200" y="892800"/>
            <a:ext cx="11275200" cy="4320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ts val="2400"/>
              </a:lnSpc>
              <a:buNone/>
              <a:defRPr sz="2000" b="1" i="0" spc="30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2421602-E917-A82E-A456-B145976D5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7600" y="3952803"/>
            <a:ext cx="12600000" cy="698399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3A77A74-5B60-35F0-29F1-5435BA5EFBE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6255205" y="0"/>
            <a:ext cx="8128798" cy="13716000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C7F7E27-5A6C-5A3E-585E-6896577BDD3B}"/>
              </a:ext>
            </a:extLst>
          </p:cNvPr>
          <p:cNvSpPr/>
          <p:nvPr userDrawn="1"/>
        </p:nvSpPr>
        <p:spPr>
          <a:xfrm>
            <a:off x="16255202" y="0"/>
            <a:ext cx="1627200" cy="13716000"/>
          </a:xfrm>
          <a:prstGeom prst="rect">
            <a:avLst/>
          </a:prstGeom>
          <a:gradFill>
            <a:gsLst>
              <a:gs pos="0">
                <a:schemeClr val="tx1">
                  <a:alpha val="30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20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526653E-4726-97A6-5B77-2B7E6EE67A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1996000" y="12700800"/>
            <a:ext cx="1495200" cy="1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40685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Numbers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171" name="Title Text"/>
          <p:cNvSpPr txBox="1">
            <a:spLocks noGrp="1"/>
          </p:cNvSpPr>
          <p:nvPr>
            <p:ph type="title"/>
          </p:nvPr>
        </p:nvSpPr>
        <p:spPr>
          <a:xfrm>
            <a:off x="1828800" y="2209800"/>
            <a:ext cx="13919200" cy="1422400"/>
          </a:xfrm>
          <a:prstGeom prst="rect">
            <a:avLst/>
          </a:prstGeom>
        </p:spPr>
        <p:txBody>
          <a:bodyPr anchor="t"/>
          <a:lstStyle/>
          <a:p>
            <a:r>
              <a:t>Title Text</a:t>
            </a:r>
          </a:p>
        </p:txBody>
      </p:sp>
      <p:sp>
        <p:nvSpPr>
          <p:cNvPr id="172" name="828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828025" y="9962815"/>
            <a:ext cx="3479802" cy="201433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ts val="11500"/>
              </a:lnSpc>
              <a:spcBef>
                <a:spcPts val="0"/>
              </a:spcBef>
              <a:buClrTx/>
              <a:buSzTx/>
              <a:buNone/>
              <a:defRPr sz="10000" b="1">
                <a:solidFill>
                  <a:schemeClr val="accent1">
                    <a:hueOff val="1309091"/>
                    <a:satOff val="-76551"/>
                    <a:lumOff val="-78431"/>
                  </a:schemeClr>
                </a:solidFill>
              </a:defRPr>
            </a:lvl1pPr>
          </a:lstStyle>
          <a:p>
            <a:r>
              <a:t>828</a:t>
            </a:r>
          </a:p>
        </p:txBody>
      </p:sp>
      <p:sp>
        <p:nvSpPr>
          <p:cNvPr id="173" name="Label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828025" y="11782232"/>
            <a:ext cx="3479802" cy="48446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ts val="2400"/>
              </a:lnSpc>
              <a:spcBef>
                <a:spcPts val="1600"/>
              </a:spcBef>
              <a:buClrTx/>
              <a:buSzTx/>
              <a:buNone/>
              <a:defRPr sz="2000" b="1" cap="all" spc="300">
                <a:solidFill>
                  <a:schemeClr val="accent1">
                    <a:hueOff val="1309091"/>
                    <a:satOff val="-76551"/>
                    <a:lumOff val="-78431"/>
                    <a:alpha val="60000"/>
                  </a:schemeClr>
                </a:solidFill>
              </a:defRPr>
            </a:lvl1pPr>
          </a:lstStyle>
          <a:p>
            <a:r>
              <a:t>Label</a:t>
            </a:r>
          </a:p>
        </p:txBody>
      </p:sp>
      <p:sp>
        <p:nvSpPr>
          <p:cNvPr id="174" name="3"/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5307825" y="9962815"/>
            <a:ext cx="3479802" cy="201433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ts val="11500"/>
              </a:lnSpc>
              <a:spcBef>
                <a:spcPts val="0"/>
              </a:spcBef>
              <a:buClrTx/>
              <a:buSzTx/>
              <a:buNone/>
              <a:defRPr sz="10000" b="1">
                <a:solidFill>
                  <a:schemeClr val="accent1">
                    <a:hueOff val="1309091"/>
                    <a:satOff val="-76551"/>
                    <a:lumOff val="-78431"/>
                  </a:schemeClr>
                </a:solidFill>
              </a:defRPr>
            </a:lvl1pPr>
          </a:lstStyle>
          <a:p>
            <a:r>
              <a:t>3</a:t>
            </a:r>
          </a:p>
        </p:txBody>
      </p:sp>
      <p:sp>
        <p:nvSpPr>
          <p:cNvPr id="175" name="Label"/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5307825" y="11782232"/>
            <a:ext cx="3479802" cy="48446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ts val="2400"/>
              </a:lnSpc>
              <a:spcBef>
                <a:spcPts val="1600"/>
              </a:spcBef>
              <a:buClrTx/>
              <a:buSzTx/>
              <a:buNone/>
              <a:defRPr sz="2000" b="1" cap="all" spc="300">
                <a:solidFill>
                  <a:schemeClr val="accent1">
                    <a:hueOff val="1309091"/>
                    <a:satOff val="-76551"/>
                    <a:lumOff val="-78431"/>
                    <a:alpha val="60000"/>
                  </a:schemeClr>
                </a:solidFill>
              </a:defRPr>
            </a:lvl1pPr>
          </a:lstStyle>
          <a:p>
            <a:r>
              <a:t>Label</a:t>
            </a:r>
          </a:p>
        </p:txBody>
      </p:sp>
      <p:sp>
        <p:nvSpPr>
          <p:cNvPr id="176" name="16"/>
          <p:cNvSpPr txBox="1">
            <a:spLocks noGrp="1"/>
          </p:cNvSpPr>
          <p:nvPr>
            <p:ph type="body" sz="quarter" idx="25" hasCustomPrompt="1"/>
          </p:nvPr>
        </p:nvSpPr>
        <p:spPr>
          <a:xfrm>
            <a:off x="8787625" y="9962815"/>
            <a:ext cx="3479802" cy="201433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ts val="11500"/>
              </a:lnSpc>
              <a:spcBef>
                <a:spcPts val="0"/>
              </a:spcBef>
              <a:buClrTx/>
              <a:buSzTx/>
              <a:buNone/>
              <a:defRPr sz="10000" b="1">
                <a:solidFill>
                  <a:schemeClr val="accent1">
                    <a:hueOff val="1309091"/>
                    <a:satOff val="-76551"/>
                    <a:lumOff val="-78431"/>
                  </a:schemeClr>
                </a:solidFill>
              </a:defRPr>
            </a:lvl1pPr>
          </a:lstStyle>
          <a:p>
            <a:r>
              <a:t>16</a:t>
            </a:r>
          </a:p>
        </p:txBody>
      </p:sp>
      <p:sp>
        <p:nvSpPr>
          <p:cNvPr id="177" name="Label"/>
          <p:cNvSpPr txBox="1">
            <a:spLocks noGrp="1"/>
          </p:cNvSpPr>
          <p:nvPr>
            <p:ph type="body" sz="quarter" idx="26" hasCustomPrompt="1"/>
          </p:nvPr>
        </p:nvSpPr>
        <p:spPr>
          <a:xfrm>
            <a:off x="8787625" y="11782232"/>
            <a:ext cx="3479802" cy="48446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ts val="2400"/>
              </a:lnSpc>
              <a:spcBef>
                <a:spcPts val="1600"/>
              </a:spcBef>
              <a:buClrTx/>
              <a:buSzTx/>
              <a:buNone/>
              <a:defRPr sz="2000" b="1" cap="all" spc="300">
                <a:solidFill>
                  <a:schemeClr val="accent1">
                    <a:hueOff val="1309091"/>
                    <a:satOff val="-76551"/>
                    <a:lumOff val="-78431"/>
                    <a:alpha val="60000"/>
                  </a:schemeClr>
                </a:solidFill>
              </a:defRPr>
            </a:lvl1pPr>
          </a:lstStyle>
          <a:p>
            <a:r>
              <a:t>Label</a:t>
            </a:r>
          </a:p>
        </p:txBody>
      </p:sp>
      <p:sp>
        <p:nvSpPr>
          <p:cNvPr id="178" name="Label"/>
          <p:cNvSpPr txBox="1">
            <a:spLocks noGrp="1"/>
          </p:cNvSpPr>
          <p:nvPr>
            <p:ph type="body" sz="quarter" idx="27" hasCustomPrompt="1"/>
          </p:nvPr>
        </p:nvSpPr>
        <p:spPr>
          <a:xfrm>
            <a:off x="1016001" y="900987"/>
            <a:ext cx="9403902" cy="410369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>
              <a:lnSpc>
                <a:spcPts val="2400"/>
              </a:lnSpc>
              <a:spcBef>
                <a:spcPts val="1600"/>
              </a:spcBef>
              <a:buClrTx/>
              <a:buSzTx/>
              <a:buNone/>
              <a:defRPr sz="2000" b="1" cap="all" spc="300">
                <a:solidFill>
                  <a:schemeClr val="accent1">
                    <a:hueOff val="-9360000"/>
                    <a:satOff val="3448"/>
                    <a:lumOff val="-49999"/>
                  </a:schemeClr>
                </a:solidFill>
              </a:defRPr>
            </a:lvl1pPr>
          </a:lstStyle>
          <a:p>
            <a:r>
              <a:t>Label</a:t>
            </a:r>
          </a:p>
        </p:txBody>
      </p:sp>
      <p:sp>
        <p:nvSpPr>
          <p:cNvPr id="179" name="77"/>
          <p:cNvSpPr txBox="1">
            <a:spLocks noGrp="1"/>
          </p:cNvSpPr>
          <p:nvPr>
            <p:ph type="body" sz="quarter" idx="28" hasCustomPrompt="1"/>
          </p:nvPr>
        </p:nvSpPr>
        <p:spPr>
          <a:xfrm>
            <a:off x="12267425" y="9962815"/>
            <a:ext cx="3479802" cy="201433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ts val="11500"/>
              </a:lnSpc>
              <a:spcBef>
                <a:spcPts val="0"/>
              </a:spcBef>
              <a:buClrTx/>
              <a:buSzTx/>
              <a:buNone/>
              <a:defRPr sz="10000" b="1">
                <a:solidFill>
                  <a:schemeClr val="accent1">
                    <a:hueOff val="1309091"/>
                    <a:satOff val="-76551"/>
                    <a:lumOff val="-78431"/>
                  </a:schemeClr>
                </a:solidFill>
              </a:defRPr>
            </a:lvl1pPr>
          </a:lstStyle>
          <a:p>
            <a:r>
              <a:t>77</a:t>
            </a:r>
          </a:p>
        </p:txBody>
      </p:sp>
      <p:sp>
        <p:nvSpPr>
          <p:cNvPr id="180" name="Label"/>
          <p:cNvSpPr txBox="1">
            <a:spLocks noGrp="1"/>
          </p:cNvSpPr>
          <p:nvPr>
            <p:ph type="body" sz="quarter" idx="29" hasCustomPrompt="1"/>
          </p:nvPr>
        </p:nvSpPr>
        <p:spPr>
          <a:xfrm>
            <a:off x="12267425" y="11782232"/>
            <a:ext cx="3479802" cy="48446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ts val="2400"/>
              </a:lnSpc>
              <a:spcBef>
                <a:spcPts val="1600"/>
              </a:spcBef>
              <a:buClrTx/>
              <a:buSzTx/>
              <a:buNone/>
              <a:defRPr sz="2000" b="1" cap="all" spc="300">
                <a:solidFill>
                  <a:schemeClr val="accent1">
                    <a:hueOff val="1309091"/>
                    <a:satOff val="-76551"/>
                    <a:lumOff val="-78431"/>
                    <a:alpha val="60000"/>
                  </a:schemeClr>
                </a:solidFill>
              </a:defRPr>
            </a:lvl1pPr>
          </a:lstStyle>
          <a:p>
            <a:r>
              <a:t>Label</a:t>
            </a:r>
          </a:p>
        </p:txBody>
      </p:sp>
      <p:sp>
        <p:nvSpPr>
          <p:cNvPr id="18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828800" y="3949700"/>
            <a:ext cx="13919200" cy="49169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ClrTx/>
              <a:buSzTx/>
              <a:buNone/>
            </a:lvl1pPr>
            <a:lvl2pPr marL="0" indent="228600">
              <a:buClrTx/>
              <a:buSzTx/>
              <a:buNone/>
            </a:lvl2pPr>
            <a:lvl3pPr marL="0" indent="457200">
              <a:buClrTx/>
              <a:buSzTx/>
              <a:buNone/>
            </a:lvl3pPr>
            <a:lvl4pPr marL="0" indent="685800">
              <a:buClrTx/>
              <a:buSzTx/>
              <a:buNone/>
            </a:lvl4pPr>
            <a:lvl5pPr marL="0" indent="914400">
              <a:buClrTx/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82" name="Trifork_logo_RGB 1.pdf" descr="Trifork_logo_RGB 1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92380" y="12705081"/>
            <a:ext cx="1450732" cy="15240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7813673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ivider – Body Ind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Title Text"/>
          <p:cNvSpPr txBox="1">
            <a:spLocks noGrp="1"/>
          </p:cNvSpPr>
          <p:nvPr>
            <p:ph type="title"/>
          </p:nvPr>
        </p:nvSpPr>
        <p:spPr>
          <a:xfrm>
            <a:off x="1828800" y="3792009"/>
            <a:ext cx="8851900" cy="3535478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9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758513" y="7512219"/>
            <a:ext cx="6922190" cy="449519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6400"/>
              </a:lnSpc>
              <a:buClrTx/>
              <a:buSzTx/>
              <a:buNone/>
              <a:defRPr sz="4400"/>
            </a:lvl1pPr>
            <a:lvl2pPr marL="0" indent="228600">
              <a:lnSpc>
                <a:spcPts val="6400"/>
              </a:lnSpc>
              <a:buClrTx/>
              <a:buSzTx/>
              <a:buNone/>
              <a:defRPr sz="4400"/>
            </a:lvl2pPr>
            <a:lvl3pPr marL="0" indent="457200">
              <a:lnSpc>
                <a:spcPts val="6400"/>
              </a:lnSpc>
              <a:buClrTx/>
              <a:buSzTx/>
              <a:buNone/>
              <a:defRPr sz="4400"/>
            </a:lvl3pPr>
            <a:lvl4pPr marL="0" indent="685800">
              <a:lnSpc>
                <a:spcPts val="6400"/>
              </a:lnSpc>
              <a:buClrTx/>
              <a:buSzTx/>
              <a:buNone/>
              <a:defRPr sz="4400"/>
            </a:lvl4pPr>
            <a:lvl5pPr marL="0" indent="914400">
              <a:lnSpc>
                <a:spcPts val="6400"/>
              </a:lnSpc>
              <a:buClrTx/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91" name="Trifork_logo_RGB 1.pdf" descr="Trifork_logo_RGB 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800" y="609600"/>
            <a:ext cx="1934308" cy="203200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193" name="Rounded Rectangle"/>
          <p:cNvSpPr>
            <a:spLocks noGrp="1"/>
          </p:cNvSpPr>
          <p:nvPr>
            <p:ph type="body" sz="half" idx="21"/>
          </p:nvPr>
        </p:nvSpPr>
        <p:spPr>
          <a:xfrm>
            <a:off x="11902678" y="1221978"/>
            <a:ext cx="11272044" cy="11272044"/>
          </a:xfrm>
          <a:prstGeom prst="roundRect">
            <a:avLst>
              <a:gd name="adj" fmla="val 3605"/>
            </a:avLst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>
            <a:noAutofit/>
          </a:bodyPr>
          <a:lstStyle>
            <a:lvl1pPr marL="0" indent="0">
              <a:buClrTx/>
              <a:buSzTx/>
              <a:buNone/>
              <a:defRPr sz="4400" b="1">
                <a:solidFill>
                  <a:schemeClr val="accent1">
                    <a:hueOff val="1309091"/>
                    <a:satOff val="-76551"/>
                    <a:lumOff val="-78431"/>
                  </a:schemeClr>
                </a:solidFill>
              </a:defRPr>
            </a:lvl1pPr>
          </a:lstStyle>
          <a:p>
            <a:pPr marL="0" indent="0">
              <a:buClrTx/>
              <a:buSzTx/>
              <a:buNone/>
              <a:defRPr sz="4400" b="1">
                <a:solidFill>
                  <a:schemeClr val="accent1">
                    <a:hueOff val="1309091"/>
                    <a:satOff val="-76551"/>
                    <a:lumOff val="-78431"/>
                  </a:schemeClr>
                </a:solidFill>
              </a:defRPr>
            </a:pPr>
            <a:endParaRPr/>
          </a:p>
        </p:txBody>
      </p:sp>
      <p:sp>
        <p:nvSpPr>
          <p:cNvPr id="194" name="Line"/>
          <p:cNvSpPr/>
          <p:nvPr/>
        </p:nvSpPr>
        <p:spPr>
          <a:xfrm>
            <a:off x="1828801" y="8020525"/>
            <a:ext cx="1320802" cy="2"/>
          </a:xfrm>
          <a:prstGeom prst="line">
            <a:avLst/>
          </a:prstGeom>
          <a:ln w="50800">
            <a:solidFill>
              <a:schemeClr val="accent1">
                <a:hueOff val="-9360000"/>
                <a:satOff val="3448"/>
                <a:lumOff val="-49999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tabLst/>
              <a:defRPr>
                <a:solidFill>
                  <a:schemeClr val="accent6">
                    <a:lumOff val="-100000"/>
                  </a:schemeClr>
                </a:solidFill>
              </a:defRPr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165154595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ivider – 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Title Text"/>
          <p:cNvSpPr txBox="1">
            <a:spLocks noGrp="1"/>
          </p:cNvSpPr>
          <p:nvPr>
            <p:ph type="title"/>
          </p:nvPr>
        </p:nvSpPr>
        <p:spPr>
          <a:xfrm>
            <a:off x="1828800" y="2945183"/>
            <a:ext cx="11455400" cy="706363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pic>
        <p:nvPicPr>
          <p:cNvPr id="202" name="Trifork_logo_RGB 1.pdf" descr="Trifork_logo_RGB 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800" y="609600"/>
            <a:ext cx="1934308" cy="203200"/>
          </a:xfrm>
          <a:prstGeom prst="rect">
            <a:avLst/>
          </a:prstGeom>
          <a:ln w="12700">
            <a:miter lim="400000"/>
          </a:ln>
        </p:spPr>
      </p:pic>
      <p:sp>
        <p:nvSpPr>
          <p:cNvPr id="203" name="01"/>
          <p:cNvSpPr txBox="1">
            <a:spLocks noGrp="1"/>
          </p:cNvSpPr>
          <p:nvPr>
            <p:ph type="sldNum" sz="quarter" idx="2"/>
          </p:nvPr>
        </p:nvSpPr>
        <p:spPr>
          <a:xfrm>
            <a:off x="1016000" y="12560301"/>
            <a:ext cx="353416" cy="687881"/>
          </a:xfrm>
          <a:prstGeom prst="rect">
            <a:avLst/>
          </a:prstGeom>
        </p:spPr>
        <p:txBody>
          <a:bodyPr wrap="square"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204" name="Rounded Rectangle"/>
          <p:cNvSpPr>
            <a:spLocks noGrp="1"/>
          </p:cNvSpPr>
          <p:nvPr>
            <p:ph type="body" sz="half" idx="21"/>
          </p:nvPr>
        </p:nvSpPr>
        <p:spPr>
          <a:xfrm>
            <a:off x="14503400" y="812800"/>
            <a:ext cx="9067800" cy="12090400"/>
          </a:xfrm>
          <a:prstGeom prst="roundRect">
            <a:avLst>
              <a:gd name="adj" fmla="val 4482"/>
            </a:avLst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>
            <a:noAutofit/>
          </a:bodyPr>
          <a:lstStyle>
            <a:lvl1pPr marL="0" indent="0" algn="ctr">
              <a:buClrTx/>
              <a:buSzTx/>
              <a:buNone/>
              <a:defRPr sz="4400">
                <a:solidFill>
                  <a:schemeClr val="accent6"/>
                </a:solidFill>
              </a:defRPr>
            </a:lvl1pPr>
          </a:lstStyle>
          <a:p>
            <a:pPr marL="0" indent="0" algn="ctr">
              <a:buClrTx/>
              <a:buSzTx/>
              <a:buNone/>
              <a:defRPr sz="4400">
                <a:solidFill>
                  <a:schemeClr val="accent6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7403729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ivider w/ L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Label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828800" y="2089375"/>
            <a:ext cx="10896600" cy="58051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ts val="2400"/>
              </a:lnSpc>
              <a:spcBef>
                <a:spcPts val="1600"/>
              </a:spcBef>
              <a:buClrTx/>
              <a:buSzTx/>
              <a:buNone/>
              <a:defRPr sz="2000" b="1" cap="all" spc="300">
                <a:solidFill>
                  <a:schemeClr val="accent1">
                    <a:hueOff val="-9360000"/>
                    <a:satOff val="3448"/>
                    <a:lumOff val="-49999"/>
                  </a:schemeClr>
                </a:solidFill>
              </a:defRPr>
            </a:lvl1pPr>
          </a:lstStyle>
          <a:p>
            <a:r>
              <a:t>Label</a:t>
            </a:r>
          </a:p>
        </p:txBody>
      </p:sp>
      <p:sp>
        <p:nvSpPr>
          <p:cNvPr id="212" name="Title Text"/>
          <p:cNvSpPr txBox="1">
            <a:spLocks noGrp="1"/>
          </p:cNvSpPr>
          <p:nvPr>
            <p:ph type="title"/>
          </p:nvPr>
        </p:nvSpPr>
        <p:spPr>
          <a:xfrm>
            <a:off x="1828800" y="2795123"/>
            <a:ext cx="10896600" cy="2286002"/>
          </a:xfrm>
          <a:prstGeom prst="rect">
            <a:avLst/>
          </a:prstGeom>
        </p:spPr>
        <p:txBody>
          <a:bodyPr anchor="t"/>
          <a:lstStyle>
            <a:lvl1pPr>
              <a:lnSpc>
                <a:spcPts val="9200"/>
              </a:lnSpc>
              <a:defRPr sz="8000"/>
            </a:lvl1pPr>
          </a:lstStyle>
          <a:p>
            <a:r>
              <a:t>Title Text</a:t>
            </a:r>
          </a:p>
        </p:txBody>
      </p:sp>
      <p:sp>
        <p:nvSpPr>
          <p:cNvPr id="21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828800" y="5011855"/>
            <a:ext cx="10896600" cy="6987542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</a:lvl1pPr>
            <a:lvl2pPr marL="0" indent="228600">
              <a:buClrTx/>
              <a:buSzTx/>
              <a:buNone/>
            </a:lvl2pPr>
            <a:lvl3pPr marL="0" indent="457200">
              <a:buClrTx/>
              <a:buSzTx/>
              <a:buNone/>
            </a:lvl3pPr>
            <a:lvl4pPr marL="0" indent="685800">
              <a:buClrTx/>
              <a:buSzTx/>
              <a:buNone/>
            </a:lvl4pPr>
            <a:lvl5pPr marL="0" indent="914400">
              <a:buClrTx/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214" name="Trifork_logo_RGB 1.pdf" descr="Trifork_logo_RGB 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800" y="609600"/>
            <a:ext cx="1934308" cy="203200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216" name="Rounded Rectangle"/>
          <p:cNvSpPr>
            <a:spLocks noGrp="1"/>
          </p:cNvSpPr>
          <p:nvPr>
            <p:ph type="body" sz="half" idx="22"/>
          </p:nvPr>
        </p:nvSpPr>
        <p:spPr>
          <a:xfrm>
            <a:off x="14503400" y="812800"/>
            <a:ext cx="9067800" cy="12090400"/>
          </a:xfrm>
          <a:prstGeom prst="roundRect">
            <a:avLst>
              <a:gd name="adj" fmla="val 4482"/>
            </a:avLst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>
            <a:noAutofit/>
          </a:bodyPr>
          <a:lstStyle>
            <a:lvl1pPr marL="0" indent="0" algn="ctr">
              <a:buClrTx/>
              <a:buSzTx/>
              <a:buNone/>
              <a:defRPr sz="4400">
                <a:solidFill>
                  <a:schemeClr val="accent6"/>
                </a:solidFill>
              </a:defRPr>
            </a:lvl1pPr>
          </a:lstStyle>
          <a:p>
            <a:pPr marL="0" indent="0" algn="ctr">
              <a:buClrTx/>
              <a:buSzTx/>
              <a:buNone/>
              <a:defRPr sz="4400">
                <a:solidFill>
                  <a:schemeClr val="accent6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9747228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vider – 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4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2291888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line &amp; Text – Image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Rectangle"/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gradFill>
            <a:gsLst>
              <a:gs pos="0">
                <a:schemeClr val="accent1">
                  <a:hueOff val="1309091"/>
                  <a:satOff val="-76551"/>
                  <a:lumOff val="-78431"/>
                </a:schemeClr>
              </a:gs>
              <a:gs pos="100000">
                <a:schemeClr val="accent1">
                  <a:hueOff val="1309091"/>
                  <a:satOff val="-76551"/>
                  <a:lumOff val="-78431"/>
                  <a:alpha val="80000"/>
                </a:schemeClr>
              </a:gs>
            </a:gsLst>
            <a:lin ang="189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ts val="3800"/>
              </a:lnSpc>
              <a:defRPr>
                <a:solidFill>
                  <a:schemeClr val="accent6"/>
                </a:solidFill>
              </a:defRPr>
            </a:pPr>
            <a:endParaRPr sz="1800"/>
          </a:p>
        </p:txBody>
      </p:sp>
      <p:sp>
        <p:nvSpPr>
          <p:cNvPr id="232" name="Label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016001" y="900987"/>
            <a:ext cx="9403902" cy="410369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>
              <a:lnSpc>
                <a:spcPts val="2400"/>
              </a:lnSpc>
              <a:spcBef>
                <a:spcPts val="1600"/>
              </a:spcBef>
              <a:buClrTx/>
              <a:buSzTx/>
              <a:buNone/>
              <a:defRPr sz="2000" b="1" cap="all" spc="300">
                <a:solidFill>
                  <a:schemeClr val="accent1">
                    <a:hueOff val="-9360000"/>
                    <a:satOff val="3448"/>
                    <a:lumOff val="-49999"/>
                  </a:schemeClr>
                </a:solidFill>
              </a:defRPr>
            </a:lvl1pPr>
          </a:lstStyle>
          <a:p>
            <a:r>
              <a:t>Label</a:t>
            </a:r>
          </a:p>
        </p:txBody>
      </p:sp>
      <p:pic>
        <p:nvPicPr>
          <p:cNvPr id="233" name="Trifork_logo_neg_RGB.pdf" descr="Trifork_logo_neg_RGB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92226" y="12705081"/>
            <a:ext cx="1450732" cy="152402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2801600" y="2895600"/>
            <a:ext cx="9753600" cy="8382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6400"/>
              </a:lnSpc>
              <a:buClrTx/>
              <a:buSzTx/>
              <a:buNone/>
              <a:defRPr sz="4000">
                <a:solidFill>
                  <a:schemeClr val="accent6">
                    <a:alpha val="60000"/>
                  </a:schemeClr>
                </a:solidFill>
              </a:defRPr>
            </a:lvl1pPr>
            <a:lvl2pPr marL="0" indent="228600">
              <a:lnSpc>
                <a:spcPts val="6400"/>
              </a:lnSpc>
              <a:buClrTx/>
              <a:buSzTx/>
              <a:buNone/>
              <a:defRPr sz="4000">
                <a:solidFill>
                  <a:schemeClr val="accent6">
                    <a:alpha val="60000"/>
                  </a:schemeClr>
                </a:solidFill>
              </a:defRPr>
            </a:lvl2pPr>
            <a:lvl3pPr marL="0" indent="457200">
              <a:lnSpc>
                <a:spcPts val="6400"/>
              </a:lnSpc>
              <a:buClrTx/>
              <a:buSzTx/>
              <a:buNone/>
              <a:defRPr sz="4000">
                <a:solidFill>
                  <a:schemeClr val="accent6">
                    <a:alpha val="60000"/>
                  </a:schemeClr>
                </a:solidFill>
              </a:defRPr>
            </a:lvl3pPr>
            <a:lvl4pPr marL="0" indent="685800">
              <a:lnSpc>
                <a:spcPts val="6400"/>
              </a:lnSpc>
              <a:buClrTx/>
              <a:buSzTx/>
              <a:buNone/>
              <a:defRPr sz="4000">
                <a:solidFill>
                  <a:schemeClr val="accent6">
                    <a:alpha val="60000"/>
                  </a:schemeClr>
                </a:solidFill>
              </a:defRPr>
            </a:lvl4pPr>
            <a:lvl5pPr marL="0" indent="914400">
              <a:lnSpc>
                <a:spcPts val="6400"/>
              </a:lnSpc>
              <a:buClrTx/>
              <a:buSzTx/>
              <a:buNone/>
              <a:defRPr sz="4000">
                <a:solidFill>
                  <a:schemeClr val="accent6">
                    <a:alpha val="60000"/>
                  </a:schemeClr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5" name="Title Text"/>
          <p:cNvSpPr txBox="1">
            <a:spLocks noGrp="1"/>
          </p:cNvSpPr>
          <p:nvPr>
            <p:ph type="title"/>
          </p:nvPr>
        </p:nvSpPr>
        <p:spPr>
          <a:xfrm>
            <a:off x="1828800" y="2438400"/>
            <a:ext cx="9753600" cy="8839200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36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>
                    <a:alpha val="40000"/>
                  </a:schemeClr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711466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+ Body – Image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Rectangle"/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gradFill>
            <a:gsLst>
              <a:gs pos="0">
                <a:schemeClr val="accent1">
                  <a:hueOff val="1309091"/>
                  <a:satOff val="-76551"/>
                  <a:lumOff val="-78431"/>
                </a:schemeClr>
              </a:gs>
              <a:gs pos="100000">
                <a:schemeClr val="accent1">
                  <a:hueOff val="1309091"/>
                  <a:satOff val="-76551"/>
                  <a:lumOff val="-78431"/>
                  <a:alpha val="80000"/>
                </a:schemeClr>
              </a:gs>
            </a:gsLst>
            <a:lin ang="189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ts val="3800"/>
              </a:lnSpc>
              <a:defRPr>
                <a:solidFill>
                  <a:schemeClr val="accent6"/>
                </a:solidFill>
              </a:defRPr>
            </a:pPr>
            <a:endParaRPr sz="1800"/>
          </a:p>
        </p:txBody>
      </p:sp>
      <p:sp>
        <p:nvSpPr>
          <p:cNvPr id="244" name="Title Text"/>
          <p:cNvSpPr txBox="1">
            <a:spLocks noGrp="1"/>
          </p:cNvSpPr>
          <p:nvPr>
            <p:ph type="title"/>
          </p:nvPr>
        </p:nvSpPr>
        <p:spPr>
          <a:xfrm>
            <a:off x="1828800" y="3206666"/>
            <a:ext cx="15240000" cy="4832020"/>
          </a:xfrm>
          <a:prstGeom prst="rect">
            <a:avLst/>
          </a:prstGeom>
        </p:spPr>
        <p:txBody>
          <a:bodyPr anchor="b"/>
          <a:lstStyle>
            <a:lvl1pPr>
              <a:lnSpc>
                <a:spcPts val="16000"/>
              </a:lnSpc>
              <a:defRPr sz="14000">
                <a:solidFill>
                  <a:schemeClr val="accent6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4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23548" y="8223419"/>
            <a:ext cx="10362196" cy="333073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  <a:defRPr>
                <a:solidFill>
                  <a:schemeClr val="accent6">
                    <a:alpha val="80000"/>
                  </a:schemeClr>
                </a:solidFill>
              </a:defRPr>
            </a:lvl1pPr>
            <a:lvl2pPr marL="0" indent="228600">
              <a:buClrTx/>
              <a:buSzTx/>
              <a:buNone/>
              <a:defRPr>
                <a:solidFill>
                  <a:schemeClr val="accent6">
                    <a:alpha val="80000"/>
                  </a:schemeClr>
                </a:solidFill>
              </a:defRPr>
            </a:lvl2pPr>
            <a:lvl3pPr marL="0" indent="457200">
              <a:buClrTx/>
              <a:buSzTx/>
              <a:buNone/>
              <a:defRPr>
                <a:solidFill>
                  <a:schemeClr val="accent6">
                    <a:alpha val="80000"/>
                  </a:schemeClr>
                </a:solidFill>
              </a:defRPr>
            </a:lvl3pPr>
            <a:lvl4pPr marL="0" indent="685800">
              <a:buClrTx/>
              <a:buSzTx/>
              <a:buNone/>
              <a:defRPr>
                <a:solidFill>
                  <a:schemeClr val="accent6">
                    <a:alpha val="80000"/>
                  </a:schemeClr>
                </a:solidFill>
              </a:defRPr>
            </a:lvl4pPr>
            <a:lvl5pPr marL="0" indent="914400">
              <a:buClrTx/>
              <a:buSzTx/>
              <a:buNone/>
              <a:defRPr>
                <a:solidFill>
                  <a:schemeClr val="accent6">
                    <a:alpha val="80000"/>
                  </a:schemeClr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6" name="Label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016001" y="900987"/>
            <a:ext cx="9403902" cy="410369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>
              <a:lnSpc>
                <a:spcPts val="2400"/>
              </a:lnSpc>
              <a:spcBef>
                <a:spcPts val="1600"/>
              </a:spcBef>
              <a:buClrTx/>
              <a:buSzTx/>
              <a:buNone/>
              <a:defRPr sz="2000" b="1" cap="all" spc="300">
                <a:solidFill>
                  <a:schemeClr val="accent1">
                    <a:hueOff val="-9360000"/>
                    <a:satOff val="3448"/>
                    <a:lumOff val="-49999"/>
                  </a:schemeClr>
                </a:solidFill>
              </a:defRPr>
            </a:lvl1pPr>
          </a:lstStyle>
          <a:p>
            <a:r>
              <a:t>Label</a:t>
            </a:r>
          </a:p>
        </p:txBody>
      </p:sp>
      <p:sp>
        <p:nvSpPr>
          <p:cNvPr id="247" name="Line"/>
          <p:cNvSpPr/>
          <p:nvPr/>
        </p:nvSpPr>
        <p:spPr>
          <a:xfrm>
            <a:off x="1828800" y="8640649"/>
            <a:ext cx="914584" cy="2"/>
          </a:xfrm>
          <a:prstGeom prst="line">
            <a:avLst/>
          </a:prstGeom>
          <a:ln w="50800">
            <a:solidFill>
              <a:schemeClr val="accent1">
                <a:hueOff val="-9360000"/>
                <a:satOff val="3448"/>
                <a:lumOff val="-49999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tabLst/>
              <a:defRPr>
                <a:solidFill>
                  <a:schemeClr val="accent6">
                    <a:lumOff val="-100000"/>
                  </a:schemeClr>
                </a:solidFill>
              </a:defRPr>
            </a:pPr>
            <a:endParaRPr sz="1800"/>
          </a:p>
        </p:txBody>
      </p:sp>
      <p:sp>
        <p:nvSpPr>
          <p:cNvPr id="248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>
                    <a:alpha val="40000"/>
                  </a:schemeClr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pic>
        <p:nvPicPr>
          <p:cNvPr id="249" name="Trifork_logo_neg_RGB.pdf" descr="Trifork_logo_neg_RGB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92226" y="12705081"/>
            <a:ext cx="1450732" cy="15240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27700040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rifork – Image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Rectangle"/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gradFill>
            <a:gsLst>
              <a:gs pos="0">
                <a:schemeClr val="accent1">
                  <a:hueOff val="1309091"/>
                  <a:satOff val="-76551"/>
                  <a:lumOff val="-78431"/>
                </a:schemeClr>
              </a:gs>
              <a:gs pos="100000">
                <a:schemeClr val="accent1">
                  <a:hueOff val="1309091"/>
                  <a:satOff val="-76551"/>
                  <a:lumOff val="-78431"/>
                  <a:alpha val="80000"/>
                </a:schemeClr>
              </a:gs>
            </a:gsLst>
            <a:lin ang="189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ts val="3800"/>
              </a:lnSpc>
              <a:defRPr>
                <a:solidFill>
                  <a:schemeClr val="accent6"/>
                </a:solidFill>
              </a:defRPr>
            </a:pPr>
            <a:endParaRPr sz="1800"/>
          </a:p>
        </p:txBody>
      </p:sp>
      <p:grpSp>
        <p:nvGrpSpPr>
          <p:cNvPr id="259" name="Group"/>
          <p:cNvGrpSpPr/>
          <p:nvPr/>
        </p:nvGrpSpPr>
        <p:grpSpPr>
          <a:xfrm>
            <a:off x="8428046" y="6299201"/>
            <a:ext cx="7527912" cy="762002"/>
            <a:chOff x="0" y="0"/>
            <a:chExt cx="7527910" cy="762000"/>
          </a:xfrm>
        </p:grpSpPr>
        <p:sp>
          <p:nvSpPr>
            <p:cNvPr id="257" name="Rectangle"/>
            <p:cNvSpPr/>
            <p:nvPr/>
          </p:nvSpPr>
          <p:spPr>
            <a:xfrm>
              <a:off x="7293041" y="549145"/>
              <a:ext cx="234870" cy="210043"/>
            </a:xfrm>
            <a:prstGeom prst="rect">
              <a:avLst/>
            </a:prstGeom>
            <a:solidFill>
              <a:schemeClr val="accent1">
                <a:hueOff val="-9360000"/>
                <a:satOff val="3448"/>
                <a:lumOff val="-49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57200">
                <a:lnSpc>
                  <a:spcPct val="100000"/>
                </a:lnSpc>
                <a:spcBef>
                  <a:spcPts val="0"/>
                </a:spcBef>
                <a:tabLst/>
                <a:defRPr sz="3000">
                  <a:solidFill>
                    <a:schemeClr val="accent6"/>
                  </a:solidFill>
                  <a:effectLst>
                    <a:outerShdw blurRad="38100" dist="12700" dir="5400000" rotWithShape="0">
                      <a:schemeClr val="accent6">
                        <a:lumOff val="-100000"/>
                        <a:alpha val="50000"/>
                      </a:scheme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/>
            </a:p>
          </p:txBody>
        </p:sp>
        <p:sp>
          <p:nvSpPr>
            <p:cNvPr id="258" name="Shape"/>
            <p:cNvSpPr/>
            <p:nvPr/>
          </p:nvSpPr>
          <p:spPr>
            <a:xfrm>
              <a:off x="0" y="0"/>
              <a:ext cx="7126853" cy="762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119" y="0"/>
                  </a:moveTo>
                  <a:cubicBezTo>
                    <a:pt x="11441" y="0"/>
                    <a:pt x="11037" y="1459"/>
                    <a:pt x="11037" y="7647"/>
                  </a:cubicBezTo>
                  <a:lnTo>
                    <a:pt x="11037" y="13953"/>
                  </a:lnTo>
                  <a:cubicBezTo>
                    <a:pt x="11037" y="20142"/>
                    <a:pt x="11441" y="21600"/>
                    <a:pt x="12119" y="21600"/>
                  </a:cubicBezTo>
                  <a:lnTo>
                    <a:pt x="13325" y="21600"/>
                  </a:lnTo>
                  <a:cubicBezTo>
                    <a:pt x="14003" y="21600"/>
                    <a:pt x="14406" y="20142"/>
                    <a:pt x="14406" y="13953"/>
                  </a:cubicBezTo>
                  <a:lnTo>
                    <a:pt x="14406" y="7647"/>
                  </a:lnTo>
                  <a:cubicBezTo>
                    <a:pt x="14406" y="1459"/>
                    <a:pt x="14003" y="0"/>
                    <a:pt x="13325" y="0"/>
                  </a:cubicBezTo>
                  <a:lnTo>
                    <a:pt x="12119" y="0"/>
                  </a:lnTo>
                  <a:close/>
                  <a:moveTo>
                    <a:pt x="0" y="273"/>
                  </a:moveTo>
                  <a:lnTo>
                    <a:pt x="0" y="5530"/>
                  </a:lnTo>
                  <a:lnTo>
                    <a:pt x="1058" y="5530"/>
                  </a:lnTo>
                  <a:lnTo>
                    <a:pt x="1058" y="21404"/>
                  </a:lnTo>
                  <a:lnTo>
                    <a:pt x="1810" y="21404"/>
                  </a:lnTo>
                  <a:lnTo>
                    <a:pt x="1810" y="5530"/>
                  </a:lnTo>
                  <a:lnTo>
                    <a:pt x="2868" y="5530"/>
                  </a:lnTo>
                  <a:lnTo>
                    <a:pt x="2868" y="273"/>
                  </a:lnTo>
                  <a:lnTo>
                    <a:pt x="0" y="273"/>
                  </a:lnTo>
                  <a:close/>
                  <a:moveTo>
                    <a:pt x="3212" y="273"/>
                  </a:moveTo>
                  <a:lnTo>
                    <a:pt x="3212" y="21404"/>
                  </a:lnTo>
                  <a:lnTo>
                    <a:pt x="3965" y="21404"/>
                  </a:lnTo>
                  <a:lnTo>
                    <a:pt x="3965" y="15916"/>
                  </a:lnTo>
                  <a:lnTo>
                    <a:pt x="5147" y="15916"/>
                  </a:lnTo>
                  <a:cubicBezTo>
                    <a:pt x="5381" y="15916"/>
                    <a:pt x="5456" y="16651"/>
                    <a:pt x="5456" y="18869"/>
                  </a:cubicBezTo>
                  <a:lnTo>
                    <a:pt x="5456" y="21404"/>
                  </a:lnTo>
                  <a:lnTo>
                    <a:pt x="6208" y="21404"/>
                  </a:lnTo>
                  <a:lnTo>
                    <a:pt x="6208" y="17819"/>
                  </a:lnTo>
                  <a:cubicBezTo>
                    <a:pt x="6208" y="14347"/>
                    <a:pt x="6022" y="13493"/>
                    <a:pt x="5798" y="13143"/>
                  </a:cubicBezTo>
                  <a:lnTo>
                    <a:pt x="5798" y="13091"/>
                  </a:lnTo>
                  <a:cubicBezTo>
                    <a:pt x="6144" y="12390"/>
                    <a:pt x="6218" y="10727"/>
                    <a:pt x="6218" y="7894"/>
                  </a:cubicBezTo>
                  <a:lnTo>
                    <a:pt x="6218" y="6546"/>
                  </a:lnTo>
                  <a:cubicBezTo>
                    <a:pt x="6218" y="2751"/>
                    <a:pt x="6063" y="273"/>
                    <a:pt x="5483" y="273"/>
                  </a:cubicBezTo>
                  <a:lnTo>
                    <a:pt x="3212" y="273"/>
                  </a:lnTo>
                  <a:close/>
                  <a:moveTo>
                    <a:pt x="6774" y="273"/>
                  </a:moveTo>
                  <a:lnTo>
                    <a:pt x="6774" y="21404"/>
                  </a:lnTo>
                  <a:lnTo>
                    <a:pt x="7527" y="21404"/>
                  </a:lnTo>
                  <a:lnTo>
                    <a:pt x="7527" y="273"/>
                  </a:lnTo>
                  <a:lnTo>
                    <a:pt x="6774" y="273"/>
                  </a:lnTo>
                  <a:close/>
                  <a:moveTo>
                    <a:pt x="8059" y="273"/>
                  </a:moveTo>
                  <a:lnTo>
                    <a:pt x="8059" y="21404"/>
                  </a:lnTo>
                  <a:lnTo>
                    <a:pt x="8812" y="21404"/>
                  </a:lnTo>
                  <a:lnTo>
                    <a:pt x="8812" y="14201"/>
                  </a:lnTo>
                  <a:lnTo>
                    <a:pt x="10537" y="14201"/>
                  </a:lnTo>
                  <a:lnTo>
                    <a:pt x="10537" y="9294"/>
                  </a:lnTo>
                  <a:lnTo>
                    <a:pt x="8812" y="9294"/>
                  </a:lnTo>
                  <a:lnTo>
                    <a:pt x="8812" y="5351"/>
                  </a:lnTo>
                  <a:lnTo>
                    <a:pt x="10622" y="5351"/>
                  </a:lnTo>
                  <a:lnTo>
                    <a:pt x="10622" y="273"/>
                  </a:lnTo>
                  <a:lnTo>
                    <a:pt x="8059" y="273"/>
                  </a:lnTo>
                  <a:close/>
                  <a:moveTo>
                    <a:pt x="14862" y="273"/>
                  </a:moveTo>
                  <a:lnTo>
                    <a:pt x="14862" y="21404"/>
                  </a:lnTo>
                  <a:lnTo>
                    <a:pt x="15615" y="21404"/>
                  </a:lnTo>
                  <a:lnTo>
                    <a:pt x="15615" y="15916"/>
                  </a:lnTo>
                  <a:lnTo>
                    <a:pt x="16798" y="15916"/>
                  </a:lnTo>
                  <a:cubicBezTo>
                    <a:pt x="17032" y="15916"/>
                    <a:pt x="17106" y="16651"/>
                    <a:pt x="17106" y="18869"/>
                  </a:cubicBezTo>
                  <a:lnTo>
                    <a:pt x="17106" y="21404"/>
                  </a:lnTo>
                  <a:lnTo>
                    <a:pt x="17859" y="21404"/>
                  </a:lnTo>
                  <a:lnTo>
                    <a:pt x="17859" y="17819"/>
                  </a:lnTo>
                  <a:cubicBezTo>
                    <a:pt x="17859" y="14347"/>
                    <a:pt x="17672" y="13493"/>
                    <a:pt x="17448" y="13143"/>
                  </a:cubicBezTo>
                  <a:lnTo>
                    <a:pt x="17448" y="13091"/>
                  </a:lnTo>
                  <a:cubicBezTo>
                    <a:pt x="17794" y="12390"/>
                    <a:pt x="17869" y="10727"/>
                    <a:pt x="17869" y="7894"/>
                  </a:cubicBezTo>
                  <a:lnTo>
                    <a:pt x="17869" y="6546"/>
                  </a:lnTo>
                  <a:cubicBezTo>
                    <a:pt x="17869" y="2751"/>
                    <a:pt x="17713" y="273"/>
                    <a:pt x="17133" y="273"/>
                  </a:cubicBezTo>
                  <a:lnTo>
                    <a:pt x="14862" y="273"/>
                  </a:lnTo>
                  <a:close/>
                  <a:moveTo>
                    <a:pt x="18366" y="273"/>
                  </a:moveTo>
                  <a:lnTo>
                    <a:pt x="18366" y="21404"/>
                  </a:lnTo>
                  <a:lnTo>
                    <a:pt x="19119" y="21404"/>
                  </a:lnTo>
                  <a:lnTo>
                    <a:pt x="19119" y="13296"/>
                  </a:lnTo>
                  <a:lnTo>
                    <a:pt x="19451" y="13296"/>
                  </a:lnTo>
                  <a:lnTo>
                    <a:pt x="20535" y="21404"/>
                  </a:lnTo>
                  <a:lnTo>
                    <a:pt x="21600" y="21404"/>
                  </a:lnTo>
                  <a:lnTo>
                    <a:pt x="20115" y="10608"/>
                  </a:lnTo>
                  <a:lnTo>
                    <a:pt x="21444" y="273"/>
                  </a:lnTo>
                  <a:lnTo>
                    <a:pt x="20420" y="273"/>
                  </a:lnTo>
                  <a:lnTo>
                    <a:pt x="19471" y="8039"/>
                  </a:lnTo>
                  <a:lnTo>
                    <a:pt x="19119" y="8039"/>
                  </a:lnTo>
                  <a:lnTo>
                    <a:pt x="19119" y="273"/>
                  </a:lnTo>
                  <a:lnTo>
                    <a:pt x="18366" y="273"/>
                  </a:lnTo>
                  <a:close/>
                  <a:moveTo>
                    <a:pt x="12267" y="5462"/>
                  </a:moveTo>
                  <a:lnTo>
                    <a:pt x="13149" y="5462"/>
                  </a:lnTo>
                  <a:cubicBezTo>
                    <a:pt x="13545" y="5462"/>
                    <a:pt x="13620" y="7068"/>
                    <a:pt x="13620" y="9695"/>
                  </a:cubicBezTo>
                  <a:lnTo>
                    <a:pt x="13620" y="11973"/>
                  </a:lnTo>
                  <a:cubicBezTo>
                    <a:pt x="13620" y="15038"/>
                    <a:pt x="13546" y="16206"/>
                    <a:pt x="13190" y="16206"/>
                  </a:cubicBezTo>
                  <a:lnTo>
                    <a:pt x="12227" y="16206"/>
                  </a:lnTo>
                  <a:cubicBezTo>
                    <a:pt x="11871" y="16206"/>
                    <a:pt x="11796" y="15038"/>
                    <a:pt x="11796" y="11973"/>
                  </a:cubicBezTo>
                  <a:lnTo>
                    <a:pt x="11796" y="9695"/>
                  </a:lnTo>
                  <a:cubicBezTo>
                    <a:pt x="11796" y="7068"/>
                    <a:pt x="11871" y="5462"/>
                    <a:pt x="12267" y="5462"/>
                  </a:cubicBezTo>
                  <a:close/>
                  <a:moveTo>
                    <a:pt x="3971" y="5735"/>
                  </a:moveTo>
                  <a:lnTo>
                    <a:pt x="5147" y="5735"/>
                  </a:lnTo>
                  <a:cubicBezTo>
                    <a:pt x="5384" y="5735"/>
                    <a:pt x="5493" y="6084"/>
                    <a:pt x="5493" y="7954"/>
                  </a:cubicBezTo>
                  <a:lnTo>
                    <a:pt x="5493" y="8654"/>
                  </a:lnTo>
                  <a:cubicBezTo>
                    <a:pt x="5493" y="10172"/>
                    <a:pt x="5418" y="10873"/>
                    <a:pt x="5215" y="10873"/>
                  </a:cubicBezTo>
                  <a:lnTo>
                    <a:pt x="3971" y="10873"/>
                  </a:lnTo>
                  <a:lnTo>
                    <a:pt x="3971" y="5735"/>
                  </a:lnTo>
                  <a:close/>
                  <a:moveTo>
                    <a:pt x="15592" y="5735"/>
                  </a:moveTo>
                  <a:lnTo>
                    <a:pt x="16768" y="5735"/>
                  </a:lnTo>
                  <a:cubicBezTo>
                    <a:pt x="17006" y="5735"/>
                    <a:pt x="17114" y="6084"/>
                    <a:pt x="17114" y="7954"/>
                  </a:cubicBezTo>
                  <a:lnTo>
                    <a:pt x="17114" y="8654"/>
                  </a:lnTo>
                  <a:cubicBezTo>
                    <a:pt x="17114" y="10172"/>
                    <a:pt x="17040" y="10873"/>
                    <a:pt x="16836" y="10873"/>
                  </a:cubicBezTo>
                  <a:lnTo>
                    <a:pt x="15592" y="10873"/>
                  </a:lnTo>
                  <a:lnTo>
                    <a:pt x="15592" y="5735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57200">
                <a:lnSpc>
                  <a:spcPct val="100000"/>
                </a:lnSpc>
                <a:spcBef>
                  <a:spcPts val="0"/>
                </a:spcBef>
                <a:tabLst/>
                <a:defRPr sz="3000">
                  <a:solidFill>
                    <a:schemeClr val="accent6"/>
                  </a:solidFill>
                  <a:effectLst>
                    <a:outerShdw blurRad="38100" dist="12700" dir="5400000" rotWithShape="0">
                      <a:schemeClr val="accent6">
                        <a:lumOff val="-100000"/>
                        <a:alpha val="50000"/>
                      </a:scheme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/>
            </a:p>
          </p:txBody>
        </p:sp>
      </p:grpSp>
      <p:sp>
        <p:nvSpPr>
          <p:cNvPr id="260" name="01"/>
          <p:cNvSpPr txBox="1">
            <a:spLocks noGrp="1"/>
          </p:cNvSpPr>
          <p:nvPr>
            <p:ph type="sldNum" sz="quarter" idx="2"/>
          </p:nvPr>
        </p:nvSpPr>
        <p:spPr>
          <a:xfrm>
            <a:off x="864899" y="12814300"/>
            <a:ext cx="530594" cy="410369"/>
          </a:xfrm>
          <a:prstGeom prst="rect">
            <a:avLst/>
          </a:prstGeom>
        </p:spPr>
        <p:txBody>
          <a:bodyPr/>
          <a:lstStyle>
            <a:lvl1pPr>
              <a:defRPr sz="2000" spc="300">
                <a:solidFill>
                  <a:schemeClr val="accent6">
                    <a:alpha val="40000"/>
                  </a:schemeClr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6470764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hanks w/ Contacts – Image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Rectangle"/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gradFill>
            <a:gsLst>
              <a:gs pos="0">
                <a:schemeClr val="accent1">
                  <a:hueOff val="1309091"/>
                  <a:satOff val="-76551"/>
                  <a:lumOff val="-78431"/>
                </a:schemeClr>
              </a:gs>
              <a:gs pos="100000">
                <a:schemeClr val="accent1">
                  <a:hueOff val="1309091"/>
                  <a:satOff val="-76551"/>
                  <a:lumOff val="-78431"/>
                  <a:alpha val="80000"/>
                </a:schemeClr>
              </a:gs>
            </a:gsLst>
            <a:lin ang="189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ts val="3800"/>
              </a:lnSpc>
              <a:defRPr>
                <a:solidFill>
                  <a:schemeClr val="accent6"/>
                </a:solidFill>
              </a:defRPr>
            </a:pPr>
            <a:endParaRPr sz="1800"/>
          </a:p>
        </p:txBody>
      </p:sp>
      <p:sp>
        <p:nvSpPr>
          <p:cNvPr id="268" name="Thank You!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828800" y="4640297"/>
            <a:ext cx="10363200" cy="203200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4000"/>
              </a:lnSpc>
              <a:spcBef>
                <a:spcPts val="0"/>
              </a:spcBef>
              <a:buClrTx/>
              <a:buSzTx/>
              <a:buNone/>
              <a:defRPr sz="12000" b="1">
                <a:solidFill>
                  <a:schemeClr val="accent6"/>
                </a:solidFill>
              </a:defRPr>
            </a:lvl1pPr>
          </a:lstStyle>
          <a:p>
            <a:r>
              <a:t>Thank You!</a:t>
            </a:r>
          </a:p>
        </p:txBody>
      </p:sp>
      <p:sp>
        <p:nvSpPr>
          <p:cNvPr id="269" name="Full Nam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854481" y="9585390"/>
            <a:ext cx="10363202" cy="91058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ts val="5600"/>
              </a:lnSpc>
              <a:buClrTx/>
              <a:buSzTx/>
              <a:buNone/>
              <a:defRPr sz="4800">
                <a:solidFill>
                  <a:schemeClr val="accent6"/>
                </a:solidFill>
              </a:defRPr>
            </a:lvl1pPr>
          </a:lstStyle>
          <a:p>
            <a:r>
              <a:t>Full Name</a:t>
            </a:r>
          </a:p>
        </p:txBody>
      </p:sp>
      <p:sp>
        <p:nvSpPr>
          <p:cNvPr id="270" name="Job Title"/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1854481" y="9112479"/>
            <a:ext cx="10363202" cy="384014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ts val="2400"/>
              </a:lnSpc>
              <a:spcBef>
                <a:spcPts val="1600"/>
              </a:spcBef>
              <a:buClrTx/>
              <a:buSzTx/>
              <a:buNone/>
              <a:defRPr sz="2000" b="1" cap="all" spc="300">
                <a:solidFill>
                  <a:schemeClr val="accent6"/>
                </a:solidFill>
              </a:defRPr>
            </a:lvl1pPr>
          </a:lstStyle>
          <a:p>
            <a:r>
              <a:t>Job Title</a:t>
            </a:r>
          </a:p>
        </p:txBody>
      </p:sp>
      <p:sp>
        <p:nvSpPr>
          <p:cNvPr id="271" name="mail@trifork.com"/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1828801" y="10954479"/>
            <a:ext cx="4403402" cy="660402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ts val="3800"/>
              </a:lnSpc>
              <a:buClrTx/>
              <a:buSzTx/>
              <a:buNone/>
              <a:defRPr>
                <a:solidFill>
                  <a:schemeClr val="accent6">
                    <a:alpha val="80000"/>
                  </a:schemeClr>
                </a:solidFill>
              </a:defRPr>
            </a:lvl1pPr>
          </a:lstStyle>
          <a:p>
            <a:r>
              <a:t>mail@trifork.com</a:t>
            </a:r>
          </a:p>
        </p:txBody>
      </p:sp>
      <p:sp>
        <p:nvSpPr>
          <p:cNvPr id="272" name="+45 1234 5678"/>
          <p:cNvSpPr txBox="1">
            <a:spLocks noGrp="1"/>
          </p:cNvSpPr>
          <p:nvPr>
            <p:ph type="body" sz="quarter" idx="25" hasCustomPrompt="1"/>
          </p:nvPr>
        </p:nvSpPr>
        <p:spPr>
          <a:xfrm>
            <a:off x="6959601" y="10954479"/>
            <a:ext cx="5232402" cy="660402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ts val="3800"/>
              </a:lnSpc>
              <a:buClrTx/>
              <a:buSzTx/>
              <a:buNone/>
              <a:defRPr>
                <a:solidFill>
                  <a:schemeClr val="accent6">
                    <a:alpha val="80000"/>
                  </a:schemeClr>
                </a:solidFill>
              </a:defRPr>
            </a:lvl1pPr>
          </a:lstStyle>
          <a:p>
            <a:r>
              <a:t>+45 1234 5678</a:t>
            </a:r>
          </a:p>
        </p:txBody>
      </p:sp>
      <p:sp>
        <p:nvSpPr>
          <p:cNvPr id="273" name="Label"/>
          <p:cNvSpPr txBox="1">
            <a:spLocks noGrp="1"/>
          </p:cNvSpPr>
          <p:nvPr>
            <p:ph type="body" sz="quarter" idx="26" hasCustomPrompt="1"/>
          </p:nvPr>
        </p:nvSpPr>
        <p:spPr>
          <a:xfrm>
            <a:off x="1016001" y="900987"/>
            <a:ext cx="9403902" cy="410369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>
              <a:lnSpc>
                <a:spcPts val="2400"/>
              </a:lnSpc>
              <a:spcBef>
                <a:spcPts val="1600"/>
              </a:spcBef>
              <a:buClrTx/>
              <a:buSzTx/>
              <a:buNone/>
              <a:defRPr sz="2000" b="1" cap="all" spc="300">
                <a:solidFill>
                  <a:schemeClr val="accent1">
                    <a:hueOff val="-9360000"/>
                    <a:satOff val="3448"/>
                    <a:lumOff val="-49999"/>
                  </a:schemeClr>
                </a:solidFill>
              </a:defRPr>
            </a:lvl1pPr>
          </a:lstStyle>
          <a:p>
            <a:r>
              <a:t>Label</a:t>
            </a:r>
          </a:p>
        </p:txBody>
      </p:sp>
      <p:pic>
        <p:nvPicPr>
          <p:cNvPr id="274" name="Trifork_logo_neg_RGB.pdf" descr="Trifork_logo_neg_RGB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92226" y="12705081"/>
            <a:ext cx="1450732" cy="152402"/>
          </a:xfrm>
          <a:prstGeom prst="rect">
            <a:avLst/>
          </a:prstGeom>
          <a:ln w="12700">
            <a:miter lim="400000"/>
          </a:ln>
        </p:spPr>
      </p:pic>
      <p:sp>
        <p:nvSpPr>
          <p:cNvPr id="275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>
                    <a:alpha val="40000"/>
                  </a:schemeClr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4426588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Divider – 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Trifork_logo_RGB 1.pdf" descr="Trifork_logo_RGB 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44000" y="12903200"/>
            <a:ext cx="1934308" cy="203200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ts val="9200"/>
              </a:lnSpc>
              <a:defRPr sz="8000"/>
            </a:lvl1pPr>
          </a:lstStyle>
          <a:p>
            <a:r>
              <a:t>Title Text</a:t>
            </a:r>
          </a:p>
        </p:txBody>
      </p:sp>
      <p:sp>
        <p:nvSpPr>
          <p:cNvPr id="284" name="01"/>
          <p:cNvSpPr txBox="1">
            <a:spLocks noGrp="1"/>
          </p:cNvSpPr>
          <p:nvPr>
            <p:ph type="sldNum" sz="quarter" idx="2"/>
          </p:nvPr>
        </p:nvSpPr>
        <p:spPr>
          <a:xfrm>
            <a:off x="863294" y="12818111"/>
            <a:ext cx="415819" cy="348813"/>
          </a:xfrm>
          <a:prstGeom prst="rect">
            <a:avLst/>
          </a:prstGeom>
        </p:spPr>
        <p:txBody>
          <a:bodyPr/>
          <a:lstStyle>
            <a:lvl1pPr defTabSz="825500">
              <a:lnSpc>
                <a:spcPct val="100000"/>
              </a:lnSpc>
              <a:spcBef>
                <a:spcPts val="0"/>
              </a:spcBef>
              <a:tabLst/>
              <a:defRPr cap="none" spc="160"/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285" name="Line"/>
          <p:cNvSpPr/>
          <p:nvPr/>
        </p:nvSpPr>
        <p:spPr>
          <a:xfrm flipV="1">
            <a:off x="1828801" y="13017501"/>
            <a:ext cx="812802" cy="2"/>
          </a:xfrm>
          <a:prstGeom prst="line">
            <a:avLst/>
          </a:prstGeom>
          <a:ln w="25400">
            <a:solidFill>
              <a:schemeClr val="accent1">
                <a:hueOff val="-9360000"/>
                <a:satOff val="3448"/>
                <a:lumOff val="-49999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tabLst/>
              <a:defRPr>
                <a:solidFill>
                  <a:schemeClr val="accent6">
                    <a:lumOff val="-100000"/>
                  </a:schemeClr>
                </a:solidFill>
              </a:defRPr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120967148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743DD-1C7E-BF98-9FB0-98732D9421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02400" y="2210400"/>
            <a:ext cx="11455200" cy="1828800"/>
          </a:xfrm>
        </p:spPr>
        <p:txBody>
          <a:bodyPr lIns="0" tIns="0" rIns="0" bIns="0" anchor="t">
            <a:normAutofit/>
          </a:bodyPr>
          <a:lstStyle/>
          <a:p>
            <a:r>
              <a:rPr lang="en-GB" dirty="0"/>
              <a:t>Title Text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59FD29E-3DD9-BA5B-2F7D-87A87A00F3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102400" y="1461600"/>
            <a:ext cx="11455200" cy="4320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ts val="2400"/>
              </a:lnSpc>
              <a:buNone/>
              <a:defRPr sz="2000" b="1" i="0" spc="30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2421602-E917-A82E-A456-B145976D5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02400" y="3952803"/>
            <a:ext cx="11455200" cy="698399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3A77A74-5B60-35F0-29F1-5435BA5EFBE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13600" y="813600"/>
            <a:ext cx="9064800" cy="12088800"/>
          </a:xfrm>
          <a:prstGeom prst="roundRect">
            <a:avLst>
              <a:gd name="adj" fmla="val 4456"/>
            </a:avLst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 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67781AD-33AD-89F3-EFFD-8C22F9824B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996000" y="12700800"/>
            <a:ext cx="1495200" cy="1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21122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&amp; Bullets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Title Text"/>
          <p:cNvSpPr txBox="1">
            <a:spLocks noGrp="1"/>
          </p:cNvSpPr>
          <p:nvPr>
            <p:ph type="title"/>
          </p:nvPr>
        </p:nvSpPr>
        <p:spPr>
          <a:xfrm>
            <a:off x="1524000" y="576731"/>
            <a:ext cx="21005800" cy="2286002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8000">
                <a:solidFill>
                  <a:schemeClr val="accent1">
                    <a:hueOff val="-9360000"/>
                    <a:satOff val="3448"/>
                    <a:lumOff val="-49999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Title Text</a:t>
            </a:r>
          </a:p>
        </p:txBody>
      </p:sp>
      <p:sp>
        <p:nvSpPr>
          <p:cNvPr id="320" name="Body Level One…"/>
          <p:cNvSpPr txBox="1">
            <a:spLocks noGrp="1"/>
          </p:cNvSpPr>
          <p:nvPr>
            <p:ph type="body" idx="1"/>
          </p:nvPr>
        </p:nvSpPr>
        <p:spPr>
          <a:xfrm>
            <a:off x="1524000" y="3569900"/>
            <a:ext cx="21336000" cy="8495100"/>
          </a:xfrm>
          <a:prstGeom prst="rect">
            <a:avLst/>
          </a:prstGeom>
        </p:spPr>
        <p:txBody>
          <a:bodyPr>
            <a:noAutofit/>
          </a:bodyPr>
          <a:lstStyle>
            <a:lvl1pPr marL="586106" indent="-586106">
              <a:spcBef>
                <a:spcPts val="2000"/>
              </a:spcBef>
              <a:buSzPct val="75000"/>
              <a:buChar char="•"/>
              <a:defRPr sz="4800">
                <a:solidFill>
                  <a:srgbClr val="53585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1221154" indent="-586154">
              <a:spcBef>
                <a:spcPts val="2000"/>
              </a:spcBef>
              <a:buChar char="•"/>
              <a:defRPr sz="4800">
                <a:solidFill>
                  <a:srgbClr val="53585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856154" indent="-586154">
              <a:spcBef>
                <a:spcPts val="2000"/>
              </a:spcBef>
              <a:buChar char="•"/>
              <a:defRPr sz="4800">
                <a:solidFill>
                  <a:srgbClr val="53585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2491154" indent="-586154">
              <a:spcBef>
                <a:spcPts val="2000"/>
              </a:spcBef>
              <a:buChar char="•"/>
              <a:defRPr sz="4800">
                <a:solidFill>
                  <a:srgbClr val="53585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3126154" indent="-586154">
              <a:spcBef>
                <a:spcPts val="2000"/>
              </a:spcBef>
              <a:buChar char="•"/>
              <a:defRPr sz="4800">
                <a:solidFill>
                  <a:srgbClr val="53585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321" name="Trifork_logo_RGB.pdf" descr="Trifork_logo_RGB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18558" y="13215140"/>
            <a:ext cx="1933680" cy="203136"/>
          </a:xfrm>
          <a:prstGeom prst="rect">
            <a:avLst/>
          </a:prstGeom>
          <a:ln w="12700">
            <a:miter lim="400000"/>
          </a:ln>
        </p:spPr>
      </p:pic>
      <p:sp>
        <p:nvSpPr>
          <p:cNvPr id="322" name="01"/>
          <p:cNvSpPr txBox="1">
            <a:spLocks noGrp="1"/>
          </p:cNvSpPr>
          <p:nvPr>
            <p:ph type="sldNum" sz="quarter" idx="2"/>
          </p:nvPr>
        </p:nvSpPr>
        <p:spPr>
          <a:xfrm>
            <a:off x="11920355" y="12920578"/>
            <a:ext cx="530594" cy="410369"/>
          </a:xfrm>
          <a:prstGeom prst="rect">
            <a:avLst/>
          </a:prstGeom>
        </p:spPr>
        <p:txBody>
          <a:bodyPr/>
          <a:lstStyle>
            <a:lvl1pPr algn="ctr">
              <a:defRPr sz="2000" spc="300">
                <a:solidFill>
                  <a:schemeClr val="accent1">
                    <a:hueOff val="-9360000"/>
                    <a:satOff val="3448"/>
                    <a:lumOff val="-49999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8497849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ivid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Rectangle"/>
          <p:cNvSpPr/>
          <p:nvPr/>
        </p:nvSpPr>
        <p:spPr>
          <a:xfrm>
            <a:off x="-12700" y="0"/>
            <a:ext cx="24409400" cy="13716000"/>
          </a:xfrm>
          <a:prstGeom prst="rect">
            <a:avLst/>
          </a:prstGeom>
          <a:gradFill>
            <a:gsLst>
              <a:gs pos="0">
                <a:schemeClr val="accent6">
                  <a:lumOff val="-100000"/>
                  <a:alpha val="30233"/>
                </a:schemeClr>
              </a:gs>
              <a:gs pos="100000">
                <a:schemeClr val="accent6">
                  <a:lumOff val="-100000"/>
                  <a:alpha val="75404"/>
                </a:schemeClr>
              </a:gs>
            </a:gsLst>
            <a:lin ang="10800000"/>
          </a:gradFill>
          <a:ln w="12700">
            <a:miter lim="400000"/>
          </a:ln>
        </p:spPr>
        <p:txBody>
          <a:bodyPr lIns="0" tIns="0" rIns="0" bIns="0"/>
          <a:lstStyle/>
          <a:p>
            <a:pPr>
              <a:lnSpc>
                <a:spcPct val="100000"/>
              </a:lnSpc>
              <a:spcBef>
                <a:spcPts val="1600"/>
              </a:spcBef>
              <a:defRPr sz="4800">
                <a:solidFill>
                  <a:srgbClr val="53585F"/>
                </a:solidFill>
              </a:defRPr>
            </a:pPr>
            <a:endParaRPr sz="4800"/>
          </a:p>
        </p:txBody>
      </p:sp>
      <p:sp>
        <p:nvSpPr>
          <p:cNvPr id="330" name="Title Text"/>
          <p:cNvSpPr txBox="1">
            <a:spLocks noGrp="1"/>
          </p:cNvSpPr>
          <p:nvPr>
            <p:ph type="body" sz="half" idx="21"/>
          </p:nvPr>
        </p:nvSpPr>
        <p:spPr>
          <a:xfrm>
            <a:off x="2438400" y="3871123"/>
            <a:ext cx="19507200" cy="5973758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8000" b="1">
                <a:solidFill>
                  <a:schemeClr val="accent6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31" name="01"/>
          <p:cNvSpPr txBox="1">
            <a:spLocks noGrp="1"/>
          </p:cNvSpPr>
          <p:nvPr>
            <p:ph type="sldNum" sz="quarter" idx="2"/>
          </p:nvPr>
        </p:nvSpPr>
        <p:spPr>
          <a:xfrm>
            <a:off x="11941194" y="13081000"/>
            <a:ext cx="488916" cy="471924"/>
          </a:xfrm>
          <a:prstGeom prst="rect">
            <a:avLst/>
          </a:prstGeom>
        </p:spPr>
        <p:txBody>
          <a:bodyPr/>
          <a:lstStyle>
            <a:lvl1pPr algn="ctr" defTabSz="825500">
              <a:lnSpc>
                <a:spcPct val="100000"/>
              </a:lnSpc>
              <a:spcBef>
                <a:spcPts val="0"/>
              </a:spcBef>
              <a:tabLst/>
              <a:defRPr sz="2400" b="0" cap="none" spc="0">
                <a:solidFill>
                  <a:schemeClr val="accent6">
                    <a:lumOff val="-100000"/>
                  </a:schemeClr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4500570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copy 1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Rectangle"/>
          <p:cNvSpPr>
            <a:spLocks noGrp="1"/>
          </p:cNvSpPr>
          <p:nvPr>
            <p:ph type="body" idx="21"/>
          </p:nvPr>
        </p:nvSpPr>
        <p:spPr>
          <a:xfrm>
            <a:off x="10693" y="4115"/>
            <a:ext cx="24362618" cy="13716002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>
            <a:noAutofit/>
          </a:bodyPr>
          <a:lstStyle>
            <a:lvl1pPr marL="0" indent="0" algn="ctr" defTabSz="1651000">
              <a:lnSpc>
                <a:spcPct val="100000"/>
              </a:lnSpc>
              <a:spcBef>
                <a:spcPts val="0"/>
              </a:spcBef>
              <a:buClrTx/>
              <a:buSzTx/>
              <a:buNone/>
              <a:tabLst/>
              <a:defRPr>
                <a:solidFill>
                  <a:schemeClr val="accent6"/>
                </a:solidFill>
                <a:latin typeface="Helvetica Neue Medium"/>
                <a:sym typeface="Helvetica Neue Medium"/>
              </a:defRPr>
            </a:lvl1pPr>
          </a:lstStyle>
          <a:p>
            <a:pPr marL="0" indent="0" algn="ctr" defTabSz="825500">
              <a:lnSpc>
                <a:spcPct val="100000"/>
              </a:lnSpc>
              <a:spcBef>
                <a:spcPts val="0"/>
              </a:spcBef>
              <a:buClrTx/>
              <a:buSzTx/>
              <a:buNone/>
              <a:tabLst/>
              <a:defRPr>
                <a:solidFill>
                  <a:schemeClr val="accent6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39" name="Don’t use quote that’s more than 4-5 lines…"/>
          <p:cNvSpPr txBox="1">
            <a:spLocks noGrp="1"/>
          </p:cNvSpPr>
          <p:nvPr>
            <p:ph type="body" idx="22"/>
          </p:nvPr>
        </p:nvSpPr>
        <p:spPr>
          <a:xfrm>
            <a:off x="2396143" y="2922955"/>
            <a:ext cx="19540918" cy="80919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defTabSz="4876676">
              <a:lnSpc>
                <a:spcPts val="17800"/>
              </a:lnSpc>
              <a:spcBef>
                <a:spcPts val="0"/>
              </a:spcBef>
              <a:buClrTx/>
              <a:buSzTx/>
              <a:buNone/>
              <a:tabLst/>
              <a:defRPr sz="9000" b="1">
                <a:solidFill>
                  <a:schemeClr val="accent1">
                    <a:hueOff val="-9360000"/>
                    <a:satOff val="3448"/>
                    <a:lumOff val="-49999"/>
                  </a:schemeClr>
                </a:solidFill>
              </a:defRPr>
            </a:lvl1pPr>
          </a:lstStyle>
          <a:p>
            <a:pPr marL="0" indent="0" defTabSz="2438338">
              <a:lnSpc>
                <a:spcPts val="8900"/>
              </a:lnSpc>
              <a:spcBef>
                <a:spcPts val="0"/>
              </a:spcBef>
              <a:buClrTx/>
              <a:buSzTx/>
              <a:buNone/>
              <a:tabLst/>
              <a:defRPr sz="9000" b="1">
                <a:solidFill>
                  <a:schemeClr val="accent1">
                    <a:hueOff val="-9360000"/>
                    <a:satOff val="3448"/>
                    <a:lumOff val="-49999"/>
                  </a:schemeClr>
                </a:solidFill>
              </a:defRPr>
            </a:pPr>
            <a:r>
              <a:t>Don’t use quote that’s more than 4-5 lines </a:t>
            </a:r>
          </a:p>
          <a:p>
            <a:pPr marL="0" indent="0" defTabSz="2438338">
              <a:lnSpc>
                <a:spcPts val="8900"/>
              </a:lnSpc>
              <a:spcBef>
                <a:spcPts val="0"/>
              </a:spcBef>
              <a:buClrTx/>
              <a:buSzTx/>
              <a:buNone/>
              <a:tabLst/>
              <a:defRPr sz="9000" b="1">
                <a:solidFill>
                  <a:schemeClr val="accent1">
                    <a:hueOff val="-9360000"/>
                    <a:satOff val="3448"/>
                    <a:lumOff val="-49999"/>
                  </a:schemeClr>
                </a:solidFill>
              </a:defRPr>
            </a:pPr>
            <a:r>
              <a:t>Don’t use quote that’s more than 4-5 lines Don’t use quote that’s more than 4-5 lines Don’t use quote that’s more than 4-5 lines Don’t use quote that’s more than 4-5 lines </a:t>
            </a:r>
          </a:p>
        </p:txBody>
      </p:sp>
      <p:sp>
        <p:nvSpPr>
          <p:cNvPr id="340" name="Circle"/>
          <p:cNvSpPr>
            <a:spLocks noGrp="1"/>
          </p:cNvSpPr>
          <p:nvPr>
            <p:ph type="body" sz="quarter" idx="23"/>
          </p:nvPr>
        </p:nvSpPr>
        <p:spPr>
          <a:xfrm>
            <a:off x="2408617" y="9667581"/>
            <a:ext cx="1270002" cy="1270002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</a:blipFill>
        </p:spPr>
        <p:txBody>
          <a:bodyPr anchor="ctr">
            <a:noAutofit/>
          </a:bodyPr>
          <a:lstStyle>
            <a:lvl1pPr marL="0" indent="0" algn="ctr" defTabSz="1651000">
              <a:lnSpc>
                <a:spcPct val="100000"/>
              </a:lnSpc>
              <a:spcBef>
                <a:spcPts val="0"/>
              </a:spcBef>
              <a:buClrTx/>
              <a:buSzTx/>
              <a:buNone/>
              <a:tabLst/>
              <a:defRPr>
                <a:solidFill>
                  <a:schemeClr val="accent6"/>
                </a:solidFill>
                <a:latin typeface="Helvetica Neue Medium"/>
                <a:sym typeface="Helvetica Neue Medium"/>
              </a:defRPr>
            </a:lvl1pPr>
          </a:lstStyle>
          <a:p>
            <a:pPr marL="0" indent="0" algn="ctr" defTabSz="825500">
              <a:lnSpc>
                <a:spcPct val="100000"/>
              </a:lnSpc>
              <a:spcBef>
                <a:spcPts val="0"/>
              </a:spcBef>
              <a:buClrTx/>
              <a:buSzTx/>
              <a:buNone/>
              <a:tabLst/>
              <a:defRPr>
                <a:solidFill>
                  <a:schemeClr val="accent6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41" name="Rectangle"/>
          <p:cNvSpPr>
            <a:spLocks noGrp="1"/>
          </p:cNvSpPr>
          <p:nvPr>
            <p:ph type="body" sz="quarter" idx="24"/>
          </p:nvPr>
        </p:nvSpPr>
        <p:spPr>
          <a:xfrm>
            <a:off x="1155700" y="914400"/>
            <a:ext cx="2250620" cy="651272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>
            <a:noAutofit/>
          </a:bodyPr>
          <a:lstStyle>
            <a:lvl1pPr marL="0" indent="0" algn="ctr" defTabSz="1651000">
              <a:lnSpc>
                <a:spcPct val="100000"/>
              </a:lnSpc>
              <a:spcBef>
                <a:spcPts val="0"/>
              </a:spcBef>
              <a:buClrTx/>
              <a:buSzTx/>
              <a:buNone/>
              <a:tabLst/>
              <a:defRPr>
                <a:solidFill>
                  <a:schemeClr val="accent6"/>
                </a:solidFill>
                <a:latin typeface="Helvetica Neue Medium"/>
                <a:sym typeface="Helvetica Neue Medium"/>
              </a:defRPr>
            </a:lvl1pPr>
          </a:lstStyle>
          <a:p>
            <a:pPr marL="0" indent="0" algn="ctr" defTabSz="825500">
              <a:lnSpc>
                <a:spcPct val="100000"/>
              </a:lnSpc>
              <a:spcBef>
                <a:spcPts val="0"/>
              </a:spcBef>
              <a:buClrTx/>
              <a:buSzTx/>
              <a:buNone/>
              <a:tabLst/>
              <a:defRPr>
                <a:solidFill>
                  <a:schemeClr val="accent6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42" name="Troels Fleckenstein"/>
          <p:cNvSpPr txBox="1">
            <a:spLocks noGrp="1"/>
          </p:cNvSpPr>
          <p:nvPr>
            <p:ph type="body" sz="quarter" idx="25"/>
          </p:nvPr>
        </p:nvSpPr>
        <p:spPr>
          <a:xfrm>
            <a:off x="4074945" y="9657202"/>
            <a:ext cx="16174542" cy="892000"/>
          </a:xfrm>
          <a:prstGeom prst="rect">
            <a:avLst/>
          </a:prstGeom>
        </p:spPr>
        <p:txBody>
          <a:bodyPr lIns="25400" tIns="25400" rIns="25400" bIns="25400" anchor="ctr"/>
          <a:lstStyle>
            <a:lvl1pPr marL="0" indent="0">
              <a:buClrTx/>
              <a:buSzTx/>
              <a:buNone/>
              <a:defRPr>
                <a:solidFill>
                  <a:schemeClr val="accent1">
                    <a:hueOff val="1309091"/>
                    <a:satOff val="-76551"/>
                    <a:lumOff val="-78431"/>
                  </a:schemeClr>
                </a:solidFill>
              </a:defRPr>
            </a:lvl1pPr>
          </a:lstStyle>
          <a:p>
            <a:r>
              <a:t>Troels Fleckenstein</a:t>
            </a:r>
          </a:p>
        </p:txBody>
      </p:sp>
      <p:sp>
        <p:nvSpPr>
          <p:cNvPr id="343" name="VESTAS VP, GLOBAL IT"/>
          <p:cNvSpPr txBox="1">
            <a:spLocks noGrp="1"/>
          </p:cNvSpPr>
          <p:nvPr>
            <p:ph type="body" sz="quarter" idx="26"/>
          </p:nvPr>
        </p:nvSpPr>
        <p:spPr>
          <a:xfrm>
            <a:off x="4074945" y="10510722"/>
            <a:ext cx="16174542" cy="39878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ts val="2400"/>
              </a:lnSpc>
              <a:spcBef>
                <a:spcPts val="1600"/>
              </a:spcBef>
              <a:buClrTx/>
              <a:buSzTx/>
              <a:buNone/>
              <a:defRPr sz="2000" b="1" cap="all" spc="300">
                <a:solidFill>
                  <a:schemeClr val="accent1">
                    <a:hueOff val="-9360000"/>
                    <a:satOff val="3448"/>
                    <a:lumOff val="-49999"/>
                  </a:schemeClr>
                </a:solidFill>
              </a:defRPr>
            </a:lvl1pPr>
          </a:lstStyle>
          <a:p>
            <a:r>
              <a:t>VESTAS VP, GLOBAL IT</a:t>
            </a:r>
          </a:p>
        </p:txBody>
      </p:sp>
      <p:sp>
        <p:nvSpPr>
          <p:cNvPr id="344" name="01"/>
          <p:cNvSpPr txBox="1">
            <a:spLocks noGrp="1"/>
          </p:cNvSpPr>
          <p:nvPr>
            <p:ph type="sldNum" sz="quarter" idx="2"/>
          </p:nvPr>
        </p:nvSpPr>
        <p:spPr>
          <a:xfrm>
            <a:off x="11993393" y="13076009"/>
            <a:ext cx="384721" cy="379591"/>
          </a:xfrm>
          <a:prstGeom prst="rect">
            <a:avLst/>
          </a:prstGeom>
        </p:spPr>
        <p:txBody>
          <a:bodyPr anchor="b"/>
          <a:lstStyle>
            <a:lvl1pPr algn="ctr" defTabSz="584200">
              <a:lnSpc>
                <a:spcPct val="100000"/>
              </a:lnSpc>
              <a:spcBef>
                <a:spcPts val="0"/>
              </a:spcBef>
              <a:tabLst/>
              <a:defRPr sz="1800" b="0" cap="none" spc="0">
                <a:solidFill>
                  <a:schemeClr val="accent6">
                    <a:lumOff val="-100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1940899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Divid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Rectangle"/>
          <p:cNvSpPr/>
          <p:nvPr/>
        </p:nvSpPr>
        <p:spPr>
          <a:xfrm>
            <a:off x="-12700" y="0"/>
            <a:ext cx="24409400" cy="13716000"/>
          </a:xfrm>
          <a:prstGeom prst="rect">
            <a:avLst/>
          </a:prstGeom>
          <a:gradFill>
            <a:gsLst>
              <a:gs pos="0">
                <a:schemeClr val="accent6">
                  <a:lumOff val="-100000"/>
                  <a:alpha val="30233"/>
                </a:schemeClr>
              </a:gs>
              <a:gs pos="100000">
                <a:schemeClr val="accent6">
                  <a:lumOff val="-100000"/>
                  <a:alpha val="75404"/>
                </a:schemeClr>
              </a:gs>
            </a:gsLst>
            <a:lin ang="10800000"/>
          </a:gradFill>
          <a:ln w="12700">
            <a:miter lim="400000"/>
          </a:ln>
        </p:spPr>
        <p:txBody>
          <a:bodyPr lIns="0" tIns="0" rIns="0" bIns="0"/>
          <a:lstStyle/>
          <a:p>
            <a:pPr>
              <a:lnSpc>
                <a:spcPct val="100000"/>
              </a:lnSpc>
              <a:spcBef>
                <a:spcPts val="1600"/>
              </a:spcBef>
              <a:defRPr sz="4800">
                <a:solidFill>
                  <a:srgbClr val="53585F"/>
                </a:solidFill>
              </a:defRPr>
            </a:pPr>
            <a:endParaRPr sz="4800"/>
          </a:p>
        </p:txBody>
      </p:sp>
      <p:sp>
        <p:nvSpPr>
          <p:cNvPr id="352" name="Title Text"/>
          <p:cNvSpPr txBox="1">
            <a:spLocks noGrp="1"/>
          </p:cNvSpPr>
          <p:nvPr>
            <p:ph type="body" sz="half" idx="21"/>
          </p:nvPr>
        </p:nvSpPr>
        <p:spPr>
          <a:xfrm>
            <a:off x="2438400" y="3871123"/>
            <a:ext cx="19507200" cy="5973758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8000" b="1">
                <a:solidFill>
                  <a:schemeClr val="accent6"/>
                </a:solidFill>
              </a:defRPr>
            </a:lvl1pPr>
          </a:lstStyle>
          <a:p>
            <a:r>
              <a:t>Title Text</a:t>
            </a:r>
          </a:p>
        </p:txBody>
      </p:sp>
      <p:pic>
        <p:nvPicPr>
          <p:cNvPr id="353" name="Trifork_logo_neg_RGB.png" descr="Trifork_logo_neg_RGB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75095" y="12846740"/>
            <a:ext cx="2032002" cy="213464"/>
          </a:xfrm>
          <a:prstGeom prst="rect">
            <a:avLst/>
          </a:prstGeom>
          <a:ln w="12700">
            <a:miter lim="400000"/>
          </a:ln>
        </p:spPr>
      </p:pic>
      <p:sp>
        <p:nvSpPr>
          <p:cNvPr id="354" name="01"/>
          <p:cNvSpPr txBox="1">
            <a:spLocks noGrp="1"/>
          </p:cNvSpPr>
          <p:nvPr>
            <p:ph type="sldNum" sz="quarter" idx="2"/>
          </p:nvPr>
        </p:nvSpPr>
        <p:spPr>
          <a:xfrm>
            <a:off x="11941194" y="13081000"/>
            <a:ext cx="488916" cy="471924"/>
          </a:xfrm>
          <a:prstGeom prst="rect">
            <a:avLst/>
          </a:prstGeom>
        </p:spPr>
        <p:txBody>
          <a:bodyPr/>
          <a:lstStyle>
            <a:lvl1pPr algn="ctr" defTabSz="825500">
              <a:lnSpc>
                <a:spcPct val="100000"/>
              </a:lnSpc>
              <a:spcBef>
                <a:spcPts val="0"/>
              </a:spcBef>
              <a:tabLst/>
              <a:defRPr sz="2400" b="0" cap="none" spc="0">
                <a:solidFill>
                  <a:schemeClr val="accent6">
                    <a:lumOff val="-100000"/>
                  </a:schemeClr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0482627"/>
      </p:ext>
    </p:extLst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Divid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Rectangle"/>
          <p:cNvSpPr/>
          <p:nvPr/>
        </p:nvSpPr>
        <p:spPr>
          <a:xfrm>
            <a:off x="-12700" y="0"/>
            <a:ext cx="24409400" cy="13716000"/>
          </a:xfrm>
          <a:prstGeom prst="rect">
            <a:avLst/>
          </a:prstGeom>
          <a:gradFill>
            <a:gsLst>
              <a:gs pos="0">
                <a:schemeClr val="accent6">
                  <a:lumOff val="-100000"/>
                  <a:alpha val="30233"/>
                </a:schemeClr>
              </a:gs>
              <a:gs pos="100000">
                <a:schemeClr val="accent6">
                  <a:lumOff val="-100000"/>
                  <a:alpha val="75404"/>
                </a:schemeClr>
              </a:gs>
            </a:gsLst>
            <a:lin ang="10800000"/>
          </a:gradFill>
          <a:ln w="12700">
            <a:miter lim="400000"/>
          </a:ln>
        </p:spPr>
        <p:txBody>
          <a:bodyPr lIns="0" tIns="0" rIns="0" bIns="0"/>
          <a:lstStyle/>
          <a:p>
            <a:pPr>
              <a:lnSpc>
                <a:spcPct val="100000"/>
              </a:lnSpc>
              <a:spcBef>
                <a:spcPts val="1600"/>
              </a:spcBef>
              <a:defRPr sz="4800">
                <a:solidFill>
                  <a:srgbClr val="53585F"/>
                </a:solidFill>
              </a:defRPr>
            </a:pPr>
            <a:endParaRPr sz="4800"/>
          </a:p>
        </p:txBody>
      </p:sp>
      <p:sp>
        <p:nvSpPr>
          <p:cNvPr id="362" name="Title Text"/>
          <p:cNvSpPr txBox="1">
            <a:spLocks noGrp="1"/>
          </p:cNvSpPr>
          <p:nvPr>
            <p:ph type="body" sz="half" idx="21"/>
          </p:nvPr>
        </p:nvSpPr>
        <p:spPr>
          <a:xfrm>
            <a:off x="2438400" y="3871123"/>
            <a:ext cx="19507200" cy="5973758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8000" b="1">
                <a:solidFill>
                  <a:schemeClr val="accent6"/>
                </a:solidFill>
              </a:defRPr>
            </a:lvl1pPr>
          </a:lstStyle>
          <a:p>
            <a:r>
              <a:t>Title Text</a:t>
            </a:r>
          </a:p>
        </p:txBody>
      </p:sp>
      <p:pic>
        <p:nvPicPr>
          <p:cNvPr id="363" name="Trifork_logo_neg_RGB.png" descr="Trifork_logo_neg_RGB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75095" y="12846740"/>
            <a:ext cx="2032002" cy="213464"/>
          </a:xfrm>
          <a:prstGeom prst="rect">
            <a:avLst/>
          </a:prstGeom>
          <a:ln w="12700">
            <a:miter lim="400000"/>
          </a:ln>
        </p:spPr>
      </p:pic>
      <p:sp>
        <p:nvSpPr>
          <p:cNvPr id="364" name="01"/>
          <p:cNvSpPr txBox="1">
            <a:spLocks noGrp="1"/>
          </p:cNvSpPr>
          <p:nvPr>
            <p:ph type="sldNum" sz="quarter" idx="2"/>
          </p:nvPr>
        </p:nvSpPr>
        <p:spPr>
          <a:xfrm>
            <a:off x="11941194" y="13081000"/>
            <a:ext cx="488916" cy="471924"/>
          </a:xfrm>
          <a:prstGeom prst="rect">
            <a:avLst/>
          </a:prstGeom>
        </p:spPr>
        <p:txBody>
          <a:bodyPr/>
          <a:lstStyle>
            <a:lvl1pPr algn="ctr" defTabSz="825500">
              <a:lnSpc>
                <a:spcPct val="100000"/>
              </a:lnSpc>
              <a:spcBef>
                <a:spcPts val="0"/>
              </a:spcBef>
              <a:tabLst/>
              <a:defRPr sz="2400" b="0" cap="none" spc="0">
                <a:solidFill>
                  <a:schemeClr val="accent6">
                    <a:lumOff val="-100000"/>
                  </a:schemeClr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7325597"/>
      </p:ext>
    </p:extLst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copy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Rectangle"/>
          <p:cNvSpPr>
            <a:spLocks noGrp="1"/>
          </p:cNvSpPr>
          <p:nvPr>
            <p:ph type="body" sz="half" idx="21"/>
          </p:nvPr>
        </p:nvSpPr>
        <p:spPr>
          <a:xfrm>
            <a:off x="15073216" y="6508"/>
            <a:ext cx="9362440" cy="13702984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>
            <a:noAutofit/>
          </a:bodyPr>
          <a:lstStyle>
            <a:lvl1pPr marL="0" indent="0" algn="ctr" defTabSz="1651000">
              <a:lnSpc>
                <a:spcPct val="100000"/>
              </a:lnSpc>
              <a:spcBef>
                <a:spcPts val="0"/>
              </a:spcBef>
              <a:buClrTx/>
              <a:buSzTx/>
              <a:buNone/>
              <a:tabLst/>
              <a:defRPr>
                <a:solidFill>
                  <a:schemeClr val="accent6"/>
                </a:solidFill>
                <a:latin typeface="Helvetica Neue Medium"/>
                <a:sym typeface="Helvetica Neue Medium"/>
              </a:defRPr>
            </a:lvl1pPr>
          </a:lstStyle>
          <a:p>
            <a:pPr marL="0" indent="0" algn="ctr" defTabSz="825500">
              <a:lnSpc>
                <a:spcPct val="100000"/>
              </a:lnSpc>
              <a:spcBef>
                <a:spcPts val="0"/>
              </a:spcBef>
              <a:buClrTx/>
              <a:buSzTx/>
              <a:buNone/>
              <a:tabLst/>
              <a:defRPr>
                <a:solidFill>
                  <a:schemeClr val="accent6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72" name="Title can be  in two lines"/>
          <p:cNvSpPr txBox="1">
            <a:spLocks noGrp="1"/>
          </p:cNvSpPr>
          <p:nvPr>
            <p:ph type="body" sz="quarter" idx="22"/>
          </p:nvPr>
        </p:nvSpPr>
        <p:spPr>
          <a:xfrm>
            <a:off x="2370743" y="2605252"/>
            <a:ext cx="11721566" cy="2286780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defTabSz="4876676">
              <a:lnSpc>
                <a:spcPts val="17800"/>
              </a:lnSpc>
              <a:spcBef>
                <a:spcPts val="3200"/>
              </a:spcBef>
              <a:buClrTx/>
              <a:buSzTx/>
              <a:buNone/>
              <a:defRPr sz="6400" b="1">
                <a:solidFill>
                  <a:srgbClr val="2F3A41"/>
                </a:solidFill>
              </a:defRPr>
            </a:lvl1pPr>
          </a:lstStyle>
          <a:p>
            <a:pPr marL="0" indent="0" defTabSz="2438338">
              <a:lnSpc>
                <a:spcPts val="8900"/>
              </a:lnSpc>
              <a:spcBef>
                <a:spcPts val="1600"/>
              </a:spcBef>
              <a:buClrTx/>
              <a:buSzTx/>
              <a:buNone/>
              <a:defRPr sz="6400" b="1">
                <a:solidFill>
                  <a:srgbClr val="2F3A41"/>
                </a:solidFill>
              </a:defRPr>
            </a:pPr>
            <a:r>
              <a:t>Title can be </a:t>
            </a:r>
            <a:br/>
            <a:r>
              <a:t>in two lines  </a:t>
            </a:r>
          </a:p>
        </p:txBody>
      </p:sp>
      <p:sp>
        <p:nvSpPr>
          <p:cNvPr id="373" name="Some text goes here…"/>
          <p:cNvSpPr txBox="1">
            <a:spLocks noGrp="1"/>
          </p:cNvSpPr>
          <p:nvPr>
            <p:ph type="body" sz="quarter" idx="23"/>
          </p:nvPr>
        </p:nvSpPr>
        <p:spPr>
          <a:xfrm>
            <a:off x="2410831" y="5588000"/>
            <a:ext cx="11721566" cy="281205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rgbClr val="ED702D"/>
              </a:buClr>
              <a:defRPr b="1" cap="all" spc="480"/>
            </a:pPr>
            <a:r>
              <a:t>Some text goes here</a:t>
            </a:r>
          </a:p>
          <a:p>
            <a:pPr>
              <a:buClr>
                <a:srgbClr val="ED702D"/>
              </a:buClr>
              <a:defRPr b="1" cap="all" spc="480"/>
            </a:pPr>
            <a:r>
              <a:t>Some text goes here </a:t>
            </a:r>
          </a:p>
          <a:p>
            <a:pPr>
              <a:buClr>
                <a:srgbClr val="ED702D"/>
              </a:buClr>
              <a:defRPr b="1" cap="all" spc="480"/>
            </a:pPr>
            <a:r>
              <a:t>Some text goes here </a:t>
            </a:r>
          </a:p>
        </p:txBody>
      </p:sp>
      <p:sp>
        <p:nvSpPr>
          <p:cNvPr id="374" name="Rectangle"/>
          <p:cNvSpPr>
            <a:spLocks noGrp="1"/>
          </p:cNvSpPr>
          <p:nvPr>
            <p:ph type="body" sz="quarter" idx="24"/>
          </p:nvPr>
        </p:nvSpPr>
        <p:spPr>
          <a:xfrm>
            <a:off x="1155700" y="914400"/>
            <a:ext cx="2250620" cy="651272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>
            <a:noAutofit/>
          </a:bodyPr>
          <a:lstStyle>
            <a:lvl1pPr marL="0" indent="0" algn="ctr" defTabSz="1651000">
              <a:lnSpc>
                <a:spcPct val="100000"/>
              </a:lnSpc>
              <a:spcBef>
                <a:spcPts val="0"/>
              </a:spcBef>
              <a:buClrTx/>
              <a:buSzTx/>
              <a:buNone/>
              <a:tabLst/>
              <a:defRPr>
                <a:solidFill>
                  <a:schemeClr val="accent6"/>
                </a:solidFill>
                <a:latin typeface="Helvetica Neue Medium"/>
                <a:sym typeface="Helvetica Neue Medium"/>
              </a:defRPr>
            </a:lvl1pPr>
          </a:lstStyle>
          <a:p>
            <a:pPr marL="0" indent="0" algn="ctr" defTabSz="825500">
              <a:lnSpc>
                <a:spcPct val="100000"/>
              </a:lnSpc>
              <a:spcBef>
                <a:spcPts val="0"/>
              </a:spcBef>
              <a:buClrTx/>
              <a:buSzTx/>
              <a:buNone/>
              <a:tabLst/>
              <a:defRPr>
                <a:solidFill>
                  <a:schemeClr val="accent6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75" name="XXXX"/>
          <p:cNvSpPr txBox="1">
            <a:spLocks noGrp="1"/>
          </p:cNvSpPr>
          <p:nvPr>
            <p:ph type="body" sz="quarter" idx="25"/>
          </p:nvPr>
        </p:nvSpPr>
        <p:spPr>
          <a:xfrm>
            <a:off x="2426805" y="10733585"/>
            <a:ext cx="3481602" cy="102592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 defTabSz="2438338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6000" b="1">
                <a:solidFill>
                  <a:srgbClr val="2F3A41"/>
                </a:solidFill>
              </a:defRPr>
            </a:lvl1pPr>
          </a:lstStyle>
          <a:p>
            <a:r>
              <a:t>XXXX</a:t>
            </a:r>
          </a:p>
        </p:txBody>
      </p:sp>
      <p:sp>
        <p:nvSpPr>
          <p:cNvPr id="376" name="SOME TEXT GOES HERE"/>
          <p:cNvSpPr txBox="1">
            <a:spLocks noGrp="1"/>
          </p:cNvSpPr>
          <p:nvPr>
            <p:ph type="body" sz="quarter" idx="26"/>
          </p:nvPr>
        </p:nvSpPr>
        <p:spPr>
          <a:xfrm>
            <a:off x="2426805" y="11923922"/>
            <a:ext cx="3481602" cy="59503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 defTabSz="4876676">
              <a:lnSpc>
                <a:spcPct val="80000"/>
              </a:lnSpc>
              <a:spcBef>
                <a:spcPts val="0"/>
              </a:spcBef>
              <a:buClrTx/>
              <a:buSzTx/>
              <a:buNone/>
              <a:tabLst/>
              <a:defRPr sz="2000" b="1" cap="all">
                <a:solidFill>
                  <a:schemeClr val="accent1">
                    <a:hueOff val="1309091"/>
                    <a:satOff val="-76551"/>
                    <a:lumOff val="-78431"/>
                    <a:alpha val="60000"/>
                  </a:schemeClr>
                </a:solidFill>
              </a:defRPr>
            </a:lvl1pPr>
          </a:lstStyle>
          <a:p>
            <a:pPr marL="0" indent="0" algn="ctr" defTabSz="2438338">
              <a:lnSpc>
                <a:spcPct val="80000"/>
              </a:lnSpc>
              <a:spcBef>
                <a:spcPts val="0"/>
              </a:spcBef>
              <a:buClrTx/>
              <a:buSzTx/>
              <a:buNone/>
              <a:tabLst/>
              <a:defRPr sz="2000" b="1" cap="all">
                <a:solidFill>
                  <a:schemeClr val="accent1">
                    <a:hueOff val="1309091"/>
                    <a:satOff val="-76551"/>
                    <a:lumOff val="-78431"/>
                    <a:alpha val="60000"/>
                  </a:schemeClr>
                </a:solidFill>
              </a:defRPr>
            </a:pPr>
            <a:r>
              <a:t>SOME</a:t>
            </a:r>
            <a:br/>
            <a:r>
              <a:t>TEXT GOES HERE</a:t>
            </a:r>
          </a:p>
        </p:txBody>
      </p:sp>
      <p:sp>
        <p:nvSpPr>
          <p:cNvPr id="377" name="SOME TEXT GOES HERE"/>
          <p:cNvSpPr txBox="1">
            <a:spLocks noGrp="1"/>
          </p:cNvSpPr>
          <p:nvPr>
            <p:ph type="body" sz="quarter" idx="27"/>
          </p:nvPr>
        </p:nvSpPr>
        <p:spPr>
          <a:xfrm>
            <a:off x="6522073" y="11923922"/>
            <a:ext cx="3481602" cy="59503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 defTabSz="4876676">
              <a:lnSpc>
                <a:spcPct val="80000"/>
              </a:lnSpc>
              <a:spcBef>
                <a:spcPts val="0"/>
              </a:spcBef>
              <a:buClrTx/>
              <a:buSzTx/>
              <a:buNone/>
              <a:tabLst/>
              <a:defRPr sz="2000" b="1" cap="all">
                <a:solidFill>
                  <a:schemeClr val="accent1">
                    <a:hueOff val="1309091"/>
                    <a:satOff val="-76551"/>
                    <a:lumOff val="-78431"/>
                    <a:alpha val="60000"/>
                  </a:schemeClr>
                </a:solidFill>
              </a:defRPr>
            </a:lvl1pPr>
          </a:lstStyle>
          <a:p>
            <a:pPr marL="0" indent="0" algn="ctr" defTabSz="2438338">
              <a:lnSpc>
                <a:spcPct val="80000"/>
              </a:lnSpc>
              <a:spcBef>
                <a:spcPts val="0"/>
              </a:spcBef>
              <a:buClrTx/>
              <a:buSzTx/>
              <a:buNone/>
              <a:tabLst/>
              <a:defRPr sz="2000" b="1" cap="all">
                <a:solidFill>
                  <a:schemeClr val="accent1">
                    <a:hueOff val="1309091"/>
                    <a:satOff val="-76551"/>
                    <a:lumOff val="-78431"/>
                    <a:alpha val="60000"/>
                  </a:schemeClr>
                </a:solidFill>
              </a:defRPr>
            </a:pPr>
            <a:r>
              <a:t>SOME</a:t>
            </a:r>
            <a:br/>
            <a:r>
              <a:t>TEXT GOES HERE</a:t>
            </a:r>
          </a:p>
        </p:txBody>
      </p:sp>
      <p:sp>
        <p:nvSpPr>
          <p:cNvPr id="378" name="SOME TEXT GOES HERE"/>
          <p:cNvSpPr txBox="1">
            <a:spLocks noGrp="1"/>
          </p:cNvSpPr>
          <p:nvPr>
            <p:ph type="body" sz="quarter" idx="28"/>
          </p:nvPr>
        </p:nvSpPr>
        <p:spPr>
          <a:xfrm>
            <a:off x="10617343" y="11923922"/>
            <a:ext cx="3481602" cy="59503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 defTabSz="4876676">
              <a:lnSpc>
                <a:spcPct val="80000"/>
              </a:lnSpc>
              <a:spcBef>
                <a:spcPts val="0"/>
              </a:spcBef>
              <a:buClrTx/>
              <a:buSzTx/>
              <a:buNone/>
              <a:tabLst/>
              <a:defRPr sz="2000" b="1" cap="all">
                <a:solidFill>
                  <a:schemeClr val="accent1">
                    <a:hueOff val="1309091"/>
                    <a:satOff val="-76551"/>
                    <a:lumOff val="-78431"/>
                    <a:alpha val="60000"/>
                  </a:schemeClr>
                </a:solidFill>
              </a:defRPr>
            </a:lvl1pPr>
          </a:lstStyle>
          <a:p>
            <a:pPr marL="0" indent="0" algn="ctr" defTabSz="2438338">
              <a:lnSpc>
                <a:spcPct val="80000"/>
              </a:lnSpc>
              <a:spcBef>
                <a:spcPts val="0"/>
              </a:spcBef>
              <a:buClrTx/>
              <a:buSzTx/>
              <a:buNone/>
              <a:tabLst/>
              <a:defRPr sz="2000" b="1" cap="all">
                <a:solidFill>
                  <a:schemeClr val="accent1">
                    <a:hueOff val="1309091"/>
                    <a:satOff val="-76551"/>
                    <a:lumOff val="-78431"/>
                    <a:alpha val="60000"/>
                  </a:schemeClr>
                </a:solidFill>
              </a:defRPr>
            </a:pPr>
            <a:r>
              <a:t>SOME</a:t>
            </a:r>
            <a:br/>
            <a:r>
              <a:t>TEXT GOES HERE</a:t>
            </a:r>
          </a:p>
        </p:txBody>
      </p:sp>
      <p:sp>
        <p:nvSpPr>
          <p:cNvPr id="379" name="XXXX"/>
          <p:cNvSpPr txBox="1">
            <a:spLocks noGrp="1"/>
          </p:cNvSpPr>
          <p:nvPr>
            <p:ph type="body" sz="quarter" idx="29"/>
          </p:nvPr>
        </p:nvSpPr>
        <p:spPr>
          <a:xfrm>
            <a:off x="6522075" y="10733585"/>
            <a:ext cx="3481602" cy="102592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 defTabSz="2438338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6000" b="1">
                <a:solidFill>
                  <a:srgbClr val="2F3A41"/>
                </a:solidFill>
              </a:defRPr>
            </a:lvl1pPr>
          </a:lstStyle>
          <a:p>
            <a:r>
              <a:t>XXXX</a:t>
            </a:r>
          </a:p>
        </p:txBody>
      </p:sp>
      <p:sp>
        <p:nvSpPr>
          <p:cNvPr id="380" name="XXXX"/>
          <p:cNvSpPr txBox="1">
            <a:spLocks noGrp="1"/>
          </p:cNvSpPr>
          <p:nvPr>
            <p:ph type="body" sz="quarter" idx="30"/>
          </p:nvPr>
        </p:nvSpPr>
        <p:spPr>
          <a:xfrm>
            <a:off x="10617343" y="10733585"/>
            <a:ext cx="3481602" cy="102592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 defTabSz="2438338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6000" b="1">
                <a:solidFill>
                  <a:srgbClr val="2F3A41"/>
                </a:solidFill>
              </a:defRPr>
            </a:lvl1pPr>
          </a:lstStyle>
          <a:p>
            <a:r>
              <a:t>XXXX</a:t>
            </a:r>
          </a:p>
        </p:txBody>
      </p:sp>
      <p:sp>
        <p:nvSpPr>
          <p:cNvPr id="381" name="01"/>
          <p:cNvSpPr txBox="1">
            <a:spLocks noGrp="1"/>
          </p:cNvSpPr>
          <p:nvPr>
            <p:ph type="sldNum" sz="quarter" idx="2"/>
          </p:nvPr>
        </p:nvSpPr>
        <p:spPr>
          <a:xfrm>
            <a:off x="11993393" y="13076009"/>
            <a:ext cx="384721" cy="379591"/>
          </a:xfrm>
          <a:prstGeom prst="rect">
            <a:avLst/>
          </a:prstGeom>
        </p:spPr>
        <p:txBody>
          <a:bodyPr anchor="b"/>
          <a:lstStyle>
            <a:lvl1pPr algn="ctr" defTabSz="584200">
              <a:lnSpc>
                <a:spcPct val="100000"/>
              </a:lnSpc>
              <a:spcBef>
                <a:spcPts val="0"/>
              </a:spcBef>
              <a:tabLst/>
              <a:defRPr sz="1800" b="0" cap="none" spc="0">
                <a:solidFill>
                  <a:schemeClr val="accent6">
                    <a:lumOff val="-100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0430114"/>
      </p:ext>
    </p:extLst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Text"/>
          <p:cNvSpPr txBox="1">
            <a:spLocks noGrp="1"/>
          </p:cNvSpPr>
          <p:nvPr>
            <p:ph type="title"/>
          </p:nvPr>
        </p:nvSpPr>
        <p:spPr>
          <a:xfrm>
            <a:off x="1828800" y="5013861"/>
            <a:ext cx="9652000" cy="5969002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ts val="14000"/>
              </a:lnSpc>
              <a:defRPr sz="12000"/>
            </a:lvl1pPr>
          </a:lstStyle>
          <a:p>
            <a:r>
              <a:t>Title Text</a:t>
            </a:r>
          </a:p>
        </p:txBody>
      </p:sp>
      <p:sp>
        <p:nvSpPr>
          <p:cNvPr id="13" name="Label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828800" y="4155538"/>
            <a:ext cx="9652000" cy="4343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ClrTx/>
              <a:buSzTx/>
              <a:buNone/>
              <a:defRPr sz="2000" b="1" cap="all" spc="300">
                <a:solidFill>
                  <a:schemeClr val="accent1">
                    <a:hueOff val="-9360000"/>
                    <a:satOff val="3448"/>
                    <a:lumOff val="-49999"/>
                  </a:schemeClr>
                </a:solidFill>
              </a:defRPr>
            </a:lvl1pPr>
          </a:lstStyle>
          <a:p>
            <a:r>
              <a:t>Label</a:t>
            </a:r>
          </a:p>
        </p:txBody>
      </p:sp>
      <p:pic>
        <p:nvPicPr>
          <p:cNvPr id="14" name="Trifork_logo_RGB 1.pdf" descr="Trifork_logo_RGB 1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2801" y="965200"/>
            <a:ext cx="2901462" cy="304800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Rounded Rectangle"/>
          <p:cNvSpPr>
            <a:spLocks noGrp="1"/>
          </p:cNvSpPr>
          <p:nvPr>
            <p:ph type="body" idx="22"/>
          </p:nvPr>
        </p:nvSpPr>
        <p:spPr>
          <a:xfrm>
            <a:off x="13309600" y="1219200"/>
            <a:ext cx="12293600" cy="13716000"/>
          </a:xfrm>
          <a:prstGeom prst="roundRect">
            <a:avLst>
              <a:gd name="adj" fmla="val 9917"/>
            </a:avLst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>
            <a:noAutofit/>
          </a:bodyPr>
          <a:lstStyle>
            <a:lvl1pPr marL="0" indent="0" algn="ctr">
              <a:lnSpc>
                <a:spcPts val="7600"/>
              </a:lnSpc>
              <a:spcBef>
                <a:spcPts val="0"/>
              </a:spcBef>
              <a:buClrTx/>
              <a:buSzTx/>
              <a:buNone/>
              <a:defRPr sz="3200">
                <a:solidFill>
                  <a:schemeClr val="accent6"/>
                </a:solidFill>
              </a:defRPr>
            </a:lvl1pPr>
          </a:lstStyle>
          <a:p>
            <a:pPr marL="0" indent="0" algn="ctr">
              <a:lnSpc>
                <a:spcPts val="3800"/>
              </a:lnSpc>
              <a:spcBef>
                <a:spcPts val="0"/>
              </a:spcBef>
              <a:buClrTx/>
              <a:buSzTx/>
              <a:buNone/>
              <a:defRPr sz="3200">
                <a:solidFill>
                  <a:schemeClr val="accent6"/>
                </a:solidFill>
              </a:defRPr>
            </a:pPr>
            <a:endParaRPr/>
          </a:p>
        </p:txBody>
      </p:sp>
      <p:sp>
        <p:nvSpPr>
          <p:cNvPr id="1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3294" y="12814301"/>
            <a:ext cx="415819" cy="34881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52805019"/>
      </p:ext>
    </p:extLst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vider – 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25" name="Line"/>
          <p:cNvSpPr/>
          <p:nvPr/>
        </p:nvSpPr>
        <p:spPr>
          <a:xfrm flipV="1">
            <a:off x="1828801" y="13017501"/>
            <a:ext cx="812802" cy="2"/>
          </a:xfrm>
          <a:prstGeom prst="line">
            <a:avLst/>
          </a:prstGeom>
          <a:ln w="25400">
            <a:solidFill>
              <a:schemeClr val="accent1">
                <a:hueOff val="-9360000"/>
                <a:satOff val="3448"/>
                <a:lumOff val="-49999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tabLst/>
              <a:defRPr>
                <a:solidFill>
                  <a:schemeClr val="accent6">
                    <a:lumOff val="-100000"/>
                  </a:schemeClr>
                </a:solidFill>
              </a:defRPr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297292466"/>
      </p:ext>
    </p:extLst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ivider – 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Text"/>
          <p:cNvSpPr txBox="1">
            <a:spLocks noGrp="1"/>
          </p:cNvSpPr>
          <p:nvPr>
            <p:ph type="title"/>
          </p:nvPr>
        </p:nvSpPr>
        <p:spPr>
          <a:xfrm>
            <a:off x="1828800" y="2945183"/>
            <a:ext cx="11455400" cy="706363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pic>
        <p:nvPicPr>
          <p:cNvPr id="33" name="Trifork_logo_RGB 1.pdf" descr="Trifork_logo_RGB 1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800" y="609600"/>
            <a:ext cx="1934308" cy="203200"/>
          </a:xfrm>
          <a:prstGeom prst="rect">
            <a:avLst/>
          </a:prstGeom>
          <a:ln w="12700">
            <a:miter lim="400000"/>
          </a:ln>
        </p:spPr>
      </p:pic>
      <p:sp>
        <p:nvSpPr>
          <p:cNvPr id="3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12800" y="12814300"/>
            <a:ext cx="353416" cy="595035"/>
          </a:xfrm>
          <a:prstGeom prst="rect">
            <a:avLst/>
          </a:prstGeom>
        </p:spPr>
        <p:txBody>
          <a:bodyPr wrap="square"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35" name="Line"/>
          <p:cNvSpPr/>
          <p:nvPr/>
        </p:nvSpPr>
        <p:spPr>
          <a:xfrm flipV="1">
            <a:off x="1828801" y="13017501"/>
            <a:ext cx="812802" cy="2"/>
          </a:xfrm>
          <a:prstGeom prst="line">
            <a:avLst/>
          </a:prstGeom>
          <a:ln w="25400">
            <a:solidFill>
              <a:schemeClr val="accent1">
                <a:hueOff val="-9360000"/>
                <a:satOff val="3448"/>
                <a:lumOff val="-49999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tabLst/>
              <a:defRPr>
                <a:solidFill>
                  <a:schemeClr val="accent6">
                    <a:lumOff val="-100000"/>
                  </a:schemeClr>
                </a:solidFill>
              </a:defRPr>
            </a:pPr>
            <a:endParaRPr sz="1800"/>
          </a:p>
        </p:txBody>
      </p:sp>
      <p:sp>
        <p:nvSpPr>
          <p:cNvPr id="36" name="Rounded Rectangle"/>
          <p:cNvSpPr>
            <a:spLocks noGrp="1"/>
          </p:cNvSpPr>
          <p:nvPr>
            <p:ph type="body" sz="half" idx="21"/>
          </p:nvPr>
        </p:nvSpPr>
        <p:spPr>
          <a:xfrm>
            <a:off x="14503400" y="812800"/>
            <a:ext cx="9067800" cy="12090400"/>
          </a:xfrm>
          <a:prstGeom prst="roundRect">
            <a:avLst>
              <a:gd name="adj" fmla="val 4482"/>
            </a:avLst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>
            <a:noAutofit/>
          </a:bodyPr>
          <a:lstStyle>
            <a:lvl1pPr marL="0" indent="0" algn="ctr">
              <a:lnSpc>
                <a:spcPts val="7600"/>
              </a:lnSpc>
              <a:spcBef>
                <a:spcPts val="0"/>
              </a:spcBef>
              <a:buClrTx/>
              <a:buSzTx/>
              <a:buNone/>
              <a:defRPr sz="3200">
                <a:solidFill>
                  <a:schemeClr val="accent6"/>
                </a:solidFill>
              </a:defRPr>
            </a:lvl1pPr>
          </a:lstStyle>
          <a:p>
            <a:pPr marL="0" indent="0" algn="ctr">
              <a:lnSpc>
                <a:spcPts val="3800"/>
              </a:lnSpc>
              <a:spcBef>
                <a:spcPts val="0"/>
              </a:spcBef>
              <a:buClrTx/>
              <a:buSzTx/>
              <a:buNone/>
              <a:defRPr sz="3200">
                <a:solidFill>
                  <a:schemeClr val="accent6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0461082"/>
      </p:ext>
    </p:extLst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ivider – Info 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Text"/>
          <p:cNvSpPr txBox="1">
            <a:spLocks noGrp="1"/>
          </p:cNvSpPr>
          <p:nvPr>
            <p:ph type="title"/>
          </p:nvPr>
        </p:nvSpPr>
        <p:spPr>
          <a:xfrm>
            <a:off x="1828800" y="3792009"/>
            <a:ext cx="10896600" cy="3535478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828800" y="7512219"/>
            <a:ext cx="10896600" cy="449519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ClrTx/>
              <a:buSzTx/>
              <a:buNone/>
            </a:lvl1pPr>
            <a:lvl2pPr marL="0" indent="228600">
              <a:buClrTx/>
              <a:buSzTx/>
              <a:buNone/>
            </a:lvl2pPr>
            <a:lvl3pPr marL="0" indent="457200">
              <a:buClrTx/>
              <a:buSzTx/>
              <a:buNone/>
            </a:lvl3pPr>
            <a:lvl4pPr marL="0" indent="685800">
              <a:buClrTx/>
              <a:buSzTx/>
              <a:buNone/>
            </a:lvl4pPr>
            <a:lvl5pPr marL="0" indent="914400">
              <a:buClrTx/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45" name="Trifork_logo_RGB 1.pdf" descr="Trifork_logo_RGB 1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800" y="609600"/>
            <a:ext cx="1934308" cy="203200"/>
          </a:xfrm>
          <a:prstGeom prst="rect">
            <a:avLst/>
          </a:prstGeom>
          <a:ln w="12700">
            <a:miter lim="400000"/>
          </a:ln>
        </p:spPr>
      </p:pic>
      <p:sp>
        <p:nvSpPr>
          <p:cNvPr id="4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3294" y="12814301"/>
            <a:ext cx="415819" cy="34881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47" name="Line"/>
          <p:cNvSpPr/>
          <p:nvPr/>
        </p:nvSpPr>
        <p:spPr>
          <a:xfrm flipV="1">
            <a:off x="1828801" y="13017501"/>
            <a:ext cx="812802" cy="2"/>
          </a:xfrm>
          <a:prstGeom prst="line">
            <a:avLst/>
          </a:prstGeom>
          <a:ln w="25400">
            <a:solidFill>
              <a:schemeClr val="accent1">
                <a:hueOff val="-9360000"/>
                <a:satOff val="3448"/>
                <a:lumOff val="-49999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tabLst/>
              <a:defRPr>
                <a:solidFill>
                  <a:schemeClr val="accent6">
                    <a:lumOff val="-100000"/>
                  </a:schemeClr>
                </a:solidFill>
              </a:defRPr>
            </a:pPr>
            <a:endParaRPr sz="1800"/>
          </a:p>
        </p:txBody>
      </p:sp>
      <p:sp>
        <p:nvSpPr>
          <p:cNvPr id="48" name="Rounded Rectangle"/>
          <p:cNvSpPr>
            <a:spLocks noGrp="1"/>
          </p:cNvSpPr>
          <p:nvPr>
            <p:ph type="body" sz="half" idx="21"/>
          </p:nvPr>
        </p:nvSpPr>
        <p:spPr>
          <a:xfrm>
            <a:off x="14503400" y="812800"/>
            <a:ext cx="9067800" cy="12090400"/>
          </a:xfrm>
          <a:prstGeom prst="roundRect">
            <a:avLst>
              <a:gd name="adj" fmla="val 4482"/>
            </a:avLst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>
            <a:noAutofit/>
          </a:bodyPr>
          <a:lstStyle>
            <a:lvl1pPr marL="0" indent="0" algn="ctr">
              <a:lnSpc>
                <a:spcPts val="7600"/>
              </a:lnSpc>
              <a:spcBef>
                <a:spcPts val="0"/>
              </a:spcBef>
              <a:buClrTx/>
              <a:buSzTx/>
              <a:buNone/>
              <a:defRPr sz="3200">
                <a:solidFill>
                  <a:schemeClr val="accent6"/>
                </a:solidFill>
              </a:defRPr>
            </a:lvl1pPr>
          </a:lstStyle>
          <a:p>
            <a:pPr marL="0" indent="0" algn="ctr">
              <a:lnSpc>
                <a:spcPts val="3800"/>
              </a:lnSpc>
              <a:spcBef>
                <a:spcPts val="0"/>
              </a:spcBef>
              <a:buClrTx/>
              <a:buSzTx/>
              <a:buNone/>
              <a:defRPr sz="3200">
                <a:solidFill>
                  <a:schemeClr val="accent6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4587471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21" Type="http://schemas.openxmlformats.org/officeDocument/2006/relationships/slideLayout" Target="../slideLayouts/slideLayout42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slideLayout" Target="../slideLayouts/slideLayout4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46.xml"/><Relationship Id="rId21" Type="http://schemas.openxmlformats.org/officeDocument/2006/relationships/slideLayout" Target="../slideLayouts/slideLayout64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5" Type="http://schemas.openxmlformats.org/officeDocument/2006/relationships/theme" Target="../theme/theme3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63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24" Type="http://schemas.openxmlformats.org/officeDocument/2006/relationships/slideLayout" Target="../slideLayouts/slideLayout67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23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53.xml"/><Relationship Id="rId19" Type="http://schemas.openxmlformats.org/officeDocument/2006/relationships/slideLayout" Target="../slideLayouts/slideLayout62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Relationship Id="rId22" Type="http://schemas.openxmlformats.org/officeDocument/2006/relationships/slideLayout" Target="../slideLayouts/slideLayout6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18" Type="http://schemas.openxmlformats.org/officeDocument/2006/relationships/slideLayout" Target="../slideLayouts/slideLayout85.xml"/><Relationship Id="rId26" Type="http://schemas.openxmlformats.org/officeDocument/2006/relationships/slideLayout" Target="../slideLayouts/slideLayout93.xml"/><Relationship Id="rId3" Type="http://schemas.openxmlformats.org/officeDocument/2006/relationships/slideLayout" Target="../slideLayouts/slideLayout70.xml"/><Relationship Id="rId21" Type="http://schemas.openxmlformats.org/officeDocument/2006/relationships/slideLayout" Target="../slideLayouts/slideLayout88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17" Type="http://schemas.openxmlformats.org/officeDocument/2006/relationships/slideLayout" Target="../slideLayouts/slideLayout84.xml"/><Relationship Id="rId25" Type="http://schemas.openxmlformats.org/officeDocument/2006/relationships/slideLayout" Target="../slideLayouts/slideLayout92.xml"/><Relationship Id="rId2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83.xml"/><Relationship Id="rId20" Type="http://schemas.openxmlformats.org/officeDocument/2006/relationships/slideLayout" Target="../slideLayouts/slideLayout87.xml"/><Relationship Id="rId29" Type="http://schemas.openxmlformats.org/officeDocument/2006/relationships/theme" Target="../theme/theme4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24" Type="http://schemas.openxmlformats.org/officeDocument/2006/relationships/slideLayout" Target="../slideLayouts/slideLayout91.xml"/><Relationship Id="rId5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2.xml"/><Relationship Id="rId23" Type="http://schemas.openxmlformats.org/officeDocument/2006/relationships/slideLayout" Target="../slideLayouts/slideLayout90.xml"/><Relationship Id="rId28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77.xml"/><Relationship Id="rId19" Type="http://schemas.openxmlformats.org/officeDocument/2006/relationships/slideLayout" Target="../slideLayouts/slideLayout86.xml"/><Relationship Id="rId31" Type="http://schemas.openxmlformats.org/officeDocument/2006/relationships/image" Target="../media/image42.png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Relationship Id="rId22" Type="http://schemas.openxmlformats.org/officeDocument/2006/relationships/slideLayout" Target="../slideLayouts/slideLayout89.xml"/><Relationship Id="rId27" Type="http://schemas.openxmlformats.org/officeDocument/2006/relationships/slideLayout" Target="../slideLayouts/slideLayout94.xml"/><Relationship Id="rId30" Type="http://schemas.openxmlformats.org/officeDocument/2006/relationships/image" Target="../media/image1.jpeg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08.xml"/><Relationship Id="rId18" Type="http://schemas.openxmlformats.org/officeDocument/2006/relationships/slideLayout" Target="../slideLayouts/slideLayout113.xml"/><Relationship Id="rId26" Type="http://schemas.openxmlformats.org/officeDocument/2006/relationships/slideLayout" Target="../slideLayouts/slideLayout121.xml"/><Relationship Id="rId39" Type="http://schemas.openxmlformats.org/officeDocument/2006/relationships/slideLayout" Target="../slideLayouts/slideLayout134.xml"/><Relationship Id="rId21" Type="http://schemas.openxmlformats.org/officeDocument/2006/relationships/slideLayout" Target="../slideLayouts/slideLayout116.xml"/><Relationship Id="rId34" Type="http://schemas.openxmlformats.org/officeDocument/2006/relationships/slideLayout" Target="../slideLayouts/slideLayout129.xml"/><Relationship Id="rId42" Type="http://schemas.openxmlformats.org/officeDocument/2006/relationships/slideLayout" Target="../slideLayouts/slideLayout137.xml"/><Relationship Id="rId47" Type="http://schemas.openxmlformats.org/officeDocument/2006/relationships/slideLayout" Target="../slideLayouts/slideLayout142.xml"/><Relationship Id="rId50" Type="http://schemas.openxmlformats.org/officeDocument/2006/relationships/slideLayout" Target="../slideLayouts/slideLayout145.xml"/><Relationship Id="rId7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97.xml"/><Relationship Id="rId16" Type="http://schemas.openxmlformats.org/officeDocument/2006/relationships/slideLayout" Target="../slideLayouts/slideLayout111.xml"/><Relationship Id="rId29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06.xml"/><Relationship Id="rId24" Type="http://schemas.openxmlformats.org/officeDocument/2006/relationships/slideLayout" Target="../slideLayouts/slideLayout119.xml"/><Relationship Id="rId32" Type="http://schemas.openxmlformats.org/officeDocument/2006/relationships/slideLayout" Target="../slideLayouts/slideLayout127.xml"/><Relationship Id="rId37" Type="http://schemas.openxmlformats.org/officeDocument/2006/relationships/slideLayout" Target="../slideLayouts/slideLayout132.xml"/><Relationship Id="rId40" Type="http://schemas.openxmlformats.org/officeDocument/2006/relationships/slideLayout" Target="../slideLayouts/slideLayout135.xml"/><Relationship Id="rId45" Type="http://schemas.openxmlformats.org/officeDocument/2006/relationships/slideLayout" Target="../slideLayouts/slideLayout140.xml"/><Relationship Id="rId53" Type="http://schemas.openxmlformats.org/officeDocument/2006/relationships/image" Target="../media/image66.png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19" Type="http://schemas.openxmlformats.org/officeDocument/2006/relationships/slideLayout" Target="../slideLayouts/slideLayout114.xml"/><Relationship Id="rId31" Type="http://schemas.openxmlformats.org/officeDocument/2006/relationships/slideLayout" Target="../slideLayouts/slideLayout126.xml"/><Relationship Id="rId44" Type="http://schemas.openxmlformats.org/officeDocument/2006/relationships/slideLayout" Target="../slideLayouts/slideLayout139.xml"/><Relationship Id="rId52" Type="http://schemas.openxmlformats.org/officeDocument/2006/relationships/image" Target="../media/image65.jpeg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slideLayout" Target="../slideLayouts/slideLayout109.xml"/><Relationship Id="rId22" Type="http://schemas.openxmlformats.org/officeDocument/2006/relationships/slideLayout" Target="../slideLayouts/slideLayout117.xml"/><Relationship Id="rId27" Type="http://schemas.openxmlformats.org/officeDocument/2006/relationships/slideLayout" Target="../slideLayouts/slideLayout122.xml"/><Relationship Id="rId30" Type="http://schemas.openxmlformats.org/officeDocument/2006/relationships/slideLayout" Target="../slideLayouts/slideLayout125.xml"/><Relationship Id="rId35" Type="http://schemas.openxmlformats.org/officeDocument/2006/relationships/slideLayout" Target="../slideLayouts/slideLayout130.xml"/><Relationship Id="rId43" Type="http://schemas.openxmlformats.org/officeDocument/2006/relationships/slideLayout" Target="../slideLayouts/slideLayout138.xml"/><Relationship Id="rId48" Type="http://schemas.openxmlformats.org/officeDocument/2006/relationships/slideLayout" Target="../slideLayouts/slideLayout143.xml"/><Relationship Id="rId8" Type="http://schemas.openxmlformats.org/officeDocument/2006/relationships/slideLayout" Target="../slideLayouts/slideLayout103.xml"/><Relationship Id="rId51" Type="http://schemas.openxmlformats.org/officeDocument/2006/relationships/theme" Target="../theme/theme5.xml"/><Relationship Id="rId3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7.xml"/><Relationship Id="rId17" Type="http://schemas.openxmlformats.org/officeDocument/2006/relationships/slideLayout" Target="../slideLayouts/slideLayout112.xml"/><Relationship Id="rId25" Type="http://schemas.openxmlformats.org/officeDocument/2006/relationships/slideLayout" Target="../slideLayouts/slideLayout120.xml"/><Relationship Id="rId33" Type="http://schemas.openxmlformats.org/officeDocument/2006/relationships/slideLayout" Target="../slideLayouts/slideLayout128.xml"/><Relationship Id="rId38" Type="http://schemas.openxmlformats.org/officeDocument/2006/relationships/slideLayout" Target="../slideLayouts/slideLayout133.xml"/><Relationship Id="rId46" Type="http://schemas.openxmlformats.org/officeDocument/2006/relationships/slideLayout" Target="../slideLayouts/slideLayout141.xml"/><Relationship Id="rId20" Type="http://schemas.openxmlformats.org/officeDocument/2006/relationships/slideLayout" Target="../slideLayouts/slideLayout115.xml"/><Relationship Id="rId41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5" Type="http://schemas.openxmlformats.org/officeDocument/2006/relationships/slideLayout" Target="../slideLayouts/slideLayout110.xml"/><Relationship Id="rId23" Type="http://schemas.openxmlformats.org/officeDocument/2006/relationships/slideLayout" Target="../slideLayouts/slideLayout118.xml"/><Relationship Id="rId28" Type="http://schemas.openxmlformats.org/officeDocument/2006/relationships/slideLayout" Target="../slideLayouts/slideLayout123.xml"/><Relationship Id="rId36" Type="http://schemas.openxmlformats.org/officeDocument/2006/relationships/slideLayout" Target="../slideLayouts/slideLayout131.xml"/><Relationship Id="rId49" Type="http://schemas.openxmlformats.org/officeDocument/2006/relationships/slideLayout" Target="../slideLayouts/slideLayout1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13" Type="http://schemas.openxmlformats.org/officeDocument/2006/relationships/slideLayout" Target="../slideLayouts/slideLayout158.xml"/><Relationship Id="rId18" Type="http://schemas.openxmlformats.org/officeDocument/2006/relationships/slideLayout" Target="../slideLayouts/slideLayout163.xml"/><Relationship Id="rId3" Type="http://schemas.openxmlformats.org/officeDocument/2006/relationships/slideLayout" Target="../slideLayouts/slideLayout148.xml"/><Relationship Id="rId21" Type="http://schemas.openxmlformats.org/officeDocument/2006/relationships/slideLayout" Target="../slideLayouts/slideLayout166.xml"/><Relationship Id="rId7" Type="http://schemas.openxmlformats.org/officeDocument/2006/relationships/slideLayout" Target="../slideLayouts/slideLayout152.xml"/><Relationship Id="rId12" Type="http://schemas.openxmlformats.org/officeDocument/2006/relationships/slideLayout" Target="../slideLayouts/slideLayout157.xml"/><Relationship Id="rId17" Type="http://schemas.openxmlformats.org/officeDocument/2006/relationships/slideLayout" Target="../slideLayouts/slideLayout162.xml"/><Relationship Id="rId25" Type="http://schemas.openxmlformats.org/officeDocument/2006/relationships/theme" Target="../theme/theme6.xml"/><Relationship Id="rId2" Type="http://schemas.openxmlformats.org/officeDocument/2006/relationships/slideLayout" Target="../slideLayouts/slideLayout147.xml"/><Relationship Id="rId16" Type="http://schemas.openxmlformats.org/officeDocument/2006/relationships/slideLayout" Target="../slideLayouts/slideLayout161.xml"/><Relationship Id="rId20" Type="http://schemas.openxmlformats.org/officeDocument/2006/relationships/slideLayout" Target="../slideLayouts/slideLayout165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24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50.xml"/><Relationship Id="rId15" Type="http://schemas.openxmlformats.org/officeDocument/2006/relationships/slideLayout" Target="../slideLayouts/slideLayout160.xml"/><Relationship Id="rId23" Type="http://schemas.openxmlformats.org/officeDocument/2006/relationships/slideLayout" Target="../slideLayouts/slideLayout168.xml"/><Relationship Id="rId10" Type="http://schemas.openxmlformats.org/officeDocument/2006/relationships/slideLayout" Target="../slideLayouts/slideLayout155.xml"/><Relationship Id="rId19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Relationship Id="rId14" Type="http://schemas.openxmlformats.org/officeDocument/2006/relationships/slideLayout" Target="../slideLayouts/slideLayout159.xml"/><Relationship Id="rId22" Type="http://schemas.openxmlformats.org/officeDocument/2006/relationships/slideLayout" Target="../slideLayouts/slideLayout1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7.xml"/><Relationship Id="rId13" Type="http://schemas.openxmlformats.org/officeDocument/2006/relationships/slideLayout" Target="../slideLayouts/slideLayout182.xml"/><Relationship Id="rId18" Type="http://schemas.openxmlformats.org/officeDocument/2006/relationships/slideLayout" Target="../slideLayouts/slideLayout187.xml"/><Relationship Id="rId3" Type="http://schemas.openxmlformats.org/officeDocument/2006/relationships/slideLayout" Target="../slideLayouts/slideLayout172.xml"/><Relationship Id="rId7" Type="http://schemas.openxmlformats.org/officeDocument/2006/relationships/slideLayout" Target="../slideLayouts/slideLayout176.xml"/><Relationship Id="rId12" Type="http://schemas.openxmlformats.org/officeDocument/2006/relationships/slideLayout" Target="../slideLayouts/slideLayout181.xml"/><Relationship Id="rId17" Type="http://schemas.openxmlformats.org/officeDocument/2006/relationships/slideLayout" Target="../slideLayouts/slideLayout186.xml"/><Relationship Id="rId2" Type="http://schemas.openxmlformats.org/officeDocument/2006/relationships/slideLayout" Target="../slideLayouts/slideLayout171.xml"/><Relationship Id="rId16" Type="http://schemas.openxmlformats.org/officeDocument/2006/relationships/slideLayout" Target="../slideLayouts/slideLayout185.xml"/><Relationship Id="rId20" Type="http://schemas.openxmlformats.org/officeDocument/2006/relationships/image" Target="../media/image97.emf"/><Relationship Id="rId1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5.xml"/><Relationship Id="rId11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74.xml"/><Relationship Id="rId15" Type="http://schemas.openxmlformats.org/officeDocument/2006/relationships/slideLayout" Target="../slideLayouts/slideLayout184.xml"/><Relationship Id="rId10" Type="http://schemas.openxmlformats.org/officeDocument/2006/relationships/slideLayout" Target="../slideLayouts/slideLayout179.xml"/><Relationship Id="rId19" Type="http://schemas.openxmlformats.org/officeDocument/2006/relationships/theme" Target="../theme/theme7.xml"/><Relationship Id="rId4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8.xml"/><Relationship Id="rId14" Type="http://schemas.openxmlformats.org/officeDocument/2006/relationships/slideLayout" Target="../slideLayouts/slideLayout183.xml"/></Relationships>
</file>

<file path=ppt/slideMasters/_rels/slideMaster8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13.xml"/><Relationship Id="rId117" Type="http://schemas.openxmlformats.org/officeDocument/2006/relationships/slideLayout" Target="../slideLayouts/slideLayout304.xml"/><Relationship Id="rId21" Type="http://schemas.openxmlformats.org/officeDocument/2006/relationships/slideLayout" Target="../slideLayouts/slideLayout208.xml"/><Relationship Id="rId42" Type="http://schemas.openxmlformats.org/officeDocument/2006/relationships/slideLayout" Target="../slideLayouts/slideLayout229.xml"/><Relationship Id="rId47" Type="http://schemas.openxmlformats.org/officeDocument/2006/relationships/slideLayout" Target="../slideLayouts/slideLayout234.xml"/><Relationship Id="rId63" Type="http://schemas.openxmlformats.org/officeDocument/2006/relationships/slideLayout" Target="../slideLayouts/slideLayout250.xml"/><Relationship Id="rId68" Type="http://schemas.openxmlformats.org/officeDocument/2006/relationships/slideLayout" Target="../slideLayouts/slideLayout255.xml"/><Relationship Id="rId84" Type="http://schemas.openxmlformats.org/officeDocument/2006/relationships/slideLayout" Target="../slideLayouts/slideLayout271.xml"/><Relationship Id="rId89" Type="http://schemas.openxmlformats.org/officeDocument/2006/relationships/slideLayout" Target="../slideLayouts/slideLayout276.xml"/><Relationship Id="rId112" Type="http://schemas.openxmlformats.org/officeDocument/2006/relationships/slideLayout" Target="../slideLayouts/slideLayout299.xml"/><Relationship Id="rId16" Type="http://schemas.openxmlformats.org/officeDocument/2006/relationships/slideLayout" Target="../slideLayouts/slideLayout203.xml"/><Relationship Id="rId107" Type="http://schemas.openxmlformats.org/officeDocument/2006/relationships/slideLayout" Target="../slideLayouts/slideLayout294.xml"/><Relationship Id="rId11" Type="http://schemas.openxmlformats.org/officeDocument/2006/relationships/slideLayout" Target="../slideLayouts/slideLayout198.xml"/><Relationship Id="rId32" Type="http://schemas.openxmlformats.org/officeDocument/2006/relationships/slideLayout" Target="../slideLayouts/slideLayout219.xml"/><Relationship Id="rId37" Type="http://schemas.openxmlformats.org/officeDocument/2006/relationships/slideLayout" Target="../slideLayouts/slideLayout224.xml"/><Relationship Id="rId53" Type="http://schemas.openxmlformats.org/officeDocument/2006/relationships/slideLayout" Target="../slideLayouts/slideLayout240.xml"/><Relationship Id="rId58" Type="http://schemas.openxmlformats.org/officeDocument/2006/relationships/slideLayout" Target="../slideLayouts/slideLayout245.xml"/><Relationship Id="rId74" Type="http://schemas.openxmlformats.org/officeDocument/2006/relationships/slideLayout" Target="../slideLayouts/slideLayout261.xml"/><Relationship Id="rId79" Type="http://schemas.openxmlformats.org/officeDocument/2006/relationships/slideLayout" Target="../slideLayouts/slideLayout266.xml"/><Relationship Id="rId102" Type="http://schemas.openxmlformats.org/officeDocument/2006/relationships/slideLayout" Target="../slideLayouts/slideLayout289.xml"/><Relationship Id="rId123" Type="http://schemas.openxmlformats.org/officeDocument/2006/relationships/image" Target="../media/image101.png"/><Relationship Id="rId5" Type="http://schemas.openxmlformats.org/officeDocument/2006/relationships/slideLayout" Target="../slideLayouts/slideLayout192.xml"/><Relationship Id="rId90" Type="http://schemas.openxmlformats.org/officeDocument/2006/relationships/slideLayout" Target="../slideLayouts/slideLayout277.xml"/><Relationship Id="rId95" Type="http://schemas.openxmlformats.org/officeDocument/2006/relationships/slideLayout" Target="../slideLayouts/slideLayout282.xml"/><Relationship Id="rId22" Type="http://schemas.openxmlformats.org/officeDocument/2006/relationships/slideLayout" Target="../slideLayouts/slideLayout209.xml"/><Relationship Id="rId27" Type="http://schemas.openxmlformats.org/officeDocument/2006/relationships/slideLayout" Target="../slideLayouts/slideLayout214.xml"/><Relationship Id="rId43" Type="http://schemas.openxmlformats.org/officeDocument/2006/relationships/slideLayout" Target="../slideLayouts/slideLayout230.xml"/><Relationship Id="rId48" Type="http://schemas.openxmlformats.org/officeDocument/2006/relationships/slideLayout" Target="../slideLayouts/slideLayout235.xml"/><Relationship Id="rId64" Type="http://schemas.openxmlformats.org/officeDocument/2006/relationships/slideLayout" Target="../slideLayouts/slideLayout251.xml"/><Relationship Id="rId69" Type="http://schemas.openxmlformats.org/officeDocument/2006/relationships/slideLayout" Target="../slideLayouts/slideLayout256.xml"/><Relationship Id="rId113" Type="http://schemas.openxmlformats.org/officeDocument/2006/relationships/slideLayout" Target="../slideLayouts/slideLayout300.xml"/><Relationship Id="rId118" Type="http://schemas.openxmlformats.org/officeDocument/2006/relationships/slideLayout" Target="../slideLayouts/slideLayout305.xml"/><Relationship Id="rId80" Type="http://schemas.openxmlformats.org/officeDocument/2006/relationships/slideLayout" Target="../slideLayouts/slideLayout267.xml"/><Relationship Id="rId85" Type="http://schemas.openxmlformats.org/officeDocument/2006/relationships/slideLayout" Target="../slideLayouts/slideLayout272.xml"/><Relationship Id="rId12" Type="http://schemas.openxmlformats.org/officeDocument/2006/relationships/slideLayout" Target="../slideLayouts/slideLayout199.xml"/><Relationship Id="rId17" Type="http://schemas.openxmlformats.org/officeDocument/2006/relationships/slideLayout" Target="../slideLayouts/slideLayout204.xml"/><Relationship Id="rId33" Type="http://schemas.openxmlformats.org/officeDocument/2006/relationships/slideLayout" Target="../slideLayouts/slideLayout220.xml"/><Relationship Id="rId38" Type="http://schemas.openxmlformats.org/officeDocument/2006/relationships/slideLayout" Target="../slideLayouts/slideLayout225.xml"/><Relationship Id="rId59" Type="http://schemas.openxmlformats.org/officeDocument/2006/relationships/slideLayout" Target="../slideLayouts/slideLayout246.xml"/><Relationship Id="rId103" Type="http://schemas.openxmlformats.org/officeDocument/2006/relationships/slideLayout" Target="../slideLayouts/slideLayout290.xml"/><Relationship Id="rId108" Type="http://schemas.openxmlformats.org/officeDocument/2006/relationships/slideLayout" Target="../slideLayouts/slideLayout295.xml"/><Relationship Id="rId54" Type="http://schemas.openxmlformats.org/officeDocument/2006/relationships/slideLayout" Target="../slideLayouts/slideLayout241.xml"/><Relationship Id="rId70" Type="http://schemas.openxmlformats.org/officeDocument/2006/relationships/slideLayout" Target="../slideLayouts/slideLayout257.xml"/><Relationship Id="rId75" Type="http://schemas.openxmlformats.org/officeDocument/2006/relationships/slideLayout" Target="../slideLayouts/slideLayout262.xml"/><Relationship Id="rId91" Type="http://schemas.openxmlformats.org/officeDocument/2006/relationships/slideLayout" Target="../slideLayouts/slideLayout278.xml"/><Relationship Id="rId96" Type="http://schemas.openxmlformats.org/officeDocument/2006/relationships/slideLayout" Target="../slideLayouts/slideLayout283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23" Type="http://schemas.openxmlformats.org/officeDocument/2006/relationships/slideLayout" Target="../slideLayouts/slideLayout210.xml"/><Relationship Id="rId28" Type="http://schemas.openxmlformats.org/officeDocument/2006/relationships/slideLayout" Target="../slideLayouts/slideLayout215.xml"/><Relationship Id="rId49" Type="http://schemas.openxmlformats.org/officeDocument/2006/relationships/slideLayout" Target="../slideLayouts/slideLayout236.xml"/><Relationship Id="rId114" Type="http://schemas.openxmlformats.org/officeDocument/2006/relationships/slideLayout" Target="../slideLayouts/slideLayout301.xml"/><Relationship Id="rId119" Type="http://schemas.openxmlformats.org/officeDocument/2006/relationships/slideLayout" Target="../slideLayouts/slideLayout306.xml"/><Relationship Id="rId44" Type="http://schemas.openxmlformats.org/officeDocument/2006/relationships/slideLayout" Target="../slideLayouts/slideLayout231.xml"/><Relationship Id="rId60" Type="http://schemas.openxmlformats.org/officeDocument/2006/relationships/slideLayout" Target="../slideLayouts/slideLayout247.xml"/><Relationship Id="rId65" Type="http://schemas.openxmlformats.org/officeDocument/2006/relationships/slideLayout" Target="../slideLayouts/slideLayout252.xml"/><Relationship Id="rId81" Type="http://schemas.openxmlformats.org/officeDocument/2006/relationships/slideLayout" Target="../slideLayouts/slideLayout268.xml"/><Relationship Id="rId86" Type="http://schemas.openxmlformats.org/officeDocument/2006/relationships/slideLayout" Target="../slideLayouts/slideLayout273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Relationship Id="rId13" Type="http://schemas.openxmlformats.org/officeDocument/2006/relationships/slideLayout" Target="../slideLayouts/slideLayout200.xml"/><Relationship Id="rId18" Type="http://schemas.openxmlformats.org/officeDocument/2006/relationships/slideLayout" Target="../slideLayouts/slideLayout205.xml"/><Relationship Id="rId39" Type="http://schemas.openxmlformats.org/officeDocument/2006/relationships/slideLayout" Target="../slideLayouts/slideLayout226.xml"/><Relationship Id="rId109" Type="http://schemas.openxmlformats.org/officeDocument/2006/relationships/slideLayout" Target="../slideLayouts/slideLayout296.xml"/><Relationship Id="rId34" Type="http://schemas.openxmlformats.org/officeDocument/2006/relationships/slideLayout" Target="../slideLayouts/slideLayout221.xml"/><Relationship Id="rId50" Type="http://schemas.openxmlformats.org/officeDocument/2006/relationships/slideLayout" Target="../slideLayouts/slideLayout237.xml"/><Relationship Id="rId55" Type="http://schemas.openxmlformats.org/officeDocument/2006/relationships/slideLayout" Target="../slideLayouts/slideLayout242.xml"/><Relationship Id="rId76" Type="http://schemas.openxmlformats.org/officeDocument/2006/relationships/slideLayout" Target="../slideLayouts/slideLayout263.xml"/><Relationship Id="rId97" Type="http://schemas.openxmlformats.org/officeDocument/2006/relationships/slideLayout" Target="../slideLayouts/slideLayout284.xml"/><Relationship Id="rId104" Type="http://schemas.openxmlformats.org/officeDocument/2006/relationships/slideLayout" Target="../slideLayouts/slideLayout291.xml"/><Relationship Id="rId120" Type="http://schemas.openxmlformats.org/officeDocument/2006/relationships/slideLayout" Target="../slideLayouts/slideLayout307.xml"/><Relationship Id="rId7" Type="http://schemas.openxmlformats.org/officeDocument/2006/relationships/slideLayout" Target="../slideLayouts/slideLayout194.xml"/><Relationship Id="rId71" Type="http://schemas.openxmlformats.org/officeDocument/2006/relationships/slideLayout" Target="../slideLayouts/slideLayout258.xml"/><Relationship Id="rId92" Type="http://schemas.openxmlformats.org/officeDocument/2006/relationships/slideLayout" Target="../slideLayouts/slideLayout279.xml"/><Relationship Id="rId2" Type="http://schemas.openxmlformats.org/officeDocument/2006/relationships/slideLayout" Target="../slideLayouts/slideLayout189.xml"/><Relationship Id="rId29" Type="http://schemas.openxmlformats.org/officeDocument/2006/relationships/slideLayout" Target="../slideLayouts/slideLayout216.xml"/><Relationship Id="rId24" Type="http://schemas.openxmlformats.org/officeDocument/2006/relationships/slideLayout" Target="../slideLayouts/slideLayout211.xml"/><Relationship Id="rId40" Type="http://schemas.openxmlformats.org/officeDocument/2006/relationships/slideLayout" Target="../slideLayouts/slideLayout227.xml"/><Relationship Id="rId45" Type="http://schemas.openxmlformats.org/officeDocument/2006/relationships/slideLayout" Target="../slideLayouts/slideLayout232.xml"/><Relationship Id="rId66" Type="http://schemas.openxmlformats.org/officeDocument/2006/relationships/slideLayout" Target="../slideLayouts/slideLayout253.xml"/><Relationship Id="rId87" Type="http://schemas.openxmlformats.org/officeDocument/2006/relationships/slideLayout" Target="../slideLayouts/slideLayout274.xml"/><Relationship Id="rId110" Type="http://schemas.openxmlformats.org/officeDocument/2006/relationships/slideLayout" Target="../slideLayouts/slideLayout297.xml"/><Relationship Id="rId115" Type="http://schemas.openxmlformats.org/officeDocument/2006/relationships/slideLayout" Target="../slideLayouts/slideLayout302.xml"/><Relationship Id="rId61" Type="http://schemas.openxmlformats.org/officeDocument/2006/relationships/slideLayout" Target="../slideLayouts/slideLayout248.xml"/><Relationship Id="rId82" Type="http://schemas.openxmlformats.org/officeDocument/2006/relationships/slideLayout" Target="../slideLayouts/slideLayout269.xml"/><Relationship Id="rId19" Type="http://schemas.openxmlformats.org/officeDocument/2006/relationships/slideLayout" Target="../slideLayouts/slideLayout206.xml"/><Relationship Id="rId14" Type="http://schemas.openxmlformats.org/officeDocument/2006/relationships/slideLayout" Target="../slideLayouts/slideLayout201.xml"/><Relationship Id="rId30" Type="http://schemas.openxmlformats.org/officeDocument/2006/relationships/slideLayout" Target="../slideLayouts/slideLayout217.xml"/><Relationship Id="rId35" Type="http://schemas.openxmlformats.org/officeDocument/2006/relationships/slideLayout" Target="../slideLayouts/slideLayout222.xml"/><Relationship Id="rId56" Type="http://schemas.openxmlformats.org/officeDocument/2006/relationships/slideLayout" Target="../slideLayouts/slideLayout243.xml"/><Relationship Id="rId77" Type="http://schemas.openxmlformats.org/officeDocument/2006/relationships/slideLayout" Target="../slideLayouts/slideLayout264.xml"/><Relationship Id="rId100" Type="http://schemas.openxmlformats.org/officeDocument/2006/relationships/slideLayout" Target="../slideLayouts/slideLayout287.xml"/><Relationship Id="rId105" Type="http://schemas.openxmlformats.org/officeDocument/2006/relationships/slideLayout" Target="../slideLayouts/slideLayout292.xml"/><Relationship Id="rId8" Type="http://schemas.openxmlformats.org/officeDocument/2006/relationships/slideLayout" Target="../slideLayouts/slideLayout195.xml"/><Relationship Id="rId51" Type="http://schemas.openxmlformats.org/officeDocument/2006/relationships/slideLayout" Target="../slideLayouts/slideLayout238.xml"/><Relationship Id="rId72" Type="http://schemas.openxmlformats.org/officeDocument/2006/relationships/slideLayout" Target="../slideLayouts/slideLayout259.xml"/><Relationship Id="rId93" Type="http://schemas.openxmlformats.org/officeDocument/2006/relationships/slideLayout" Target="../slideLayouts/slideLayout280.xml"/><Relationship Id="rId98" Type="http://schemas.openxmlformats.org/officeDocument/2006/relationships/slideLayout" Target="../slideLayouts/slideLayout285.xml"/><Relationship Id="rId121" Type="http://schemas.openxmlformats.org/officeDocument/2006/relationships/theme" Target="../theme/theme8.xml"/><Relationship Id="rId3" Type="http://schemas.openxmlformats.org/officeDocument/2006/relationships/slideLayout" Target="../slideLayouts/slideLayout190.xml"/><Relationship Id="rId25" Type="http://schemas.openxmlformats.org/officeDocument/2006/relationships/slideLayout" Target="../slideLayouts/slideLayout212.xml"/><Relationship Id="rId46" Type="http://schemas.openxmlformats.org/officeDocument/2006/relationships/slideLayout" Target="../slideLayouts/slideLayout233.xml"/><Relationship Id="rId67" Type="http://schemas.openxmlformats.org/officeDocument/2006/relationships/slideLayout" Target="../slideLayouts/slideLayout254.xml"/><Relationship Id="rId116" Type="http://schemas.openxmlformats.org/officeDocument/2006/relationships/slideLayout" Target="../slideLayouts/slideLayout303.xml"/><Relationship Id="rId20" Type="http://schemas.openxmlformats.org/officeDocument/2006/relationships/slideLayout" Target="../slideLayouts/slideLayout207.xml"/><Relationship Id="rId41" Type="http://schemas.openxmlformats.org/officeDocument/2006/relationships/slideLayout" Target="../slideLayouts/slideLayout228.xml"/><Relationship Id="rId62" Type="http://schemas.openxmlformats.org/officeDocument/2006/relationships/slideLayout" Target="../slideLayouts/slideLayout249.xml"/><Relationship Id="rId83" Type="http://schemas.openxmlformats.org/officeDocument/2006/relationships/slideLayout" Target="../slideLayouts/slideLayout270.xml"/><Relationship Id="rId88" Type="http://schemas.openxmlformats.org/officeDocument/2006/relationships/slideLayout" Target="../slideLayouts/slideLayout275.xml"/><Relationship Id="rId111" Type="http://schemas.openxmlformats.org/officeDocument/2006/relationships/slideLayout" Target="../slideLayouts/slideLayout298.xml"/><Relationship Id="rId15" Type="http://schemas.openxmlformats.org/officeDocument/2006/relationships/slideLayout" Target="../slideLayouts/slideLayout202.xml"/><Relationship Id="rId36" Type="http://schemas.openxmlformats.org/officeDocument/2006/relationships/slideLayout" Target="../slideLayouts/slideLayout223.xml"/><Relationship Id="rId57" Type="http://schemas.openxmlformats.org/officeDocument/2006/relationships/slideLayout" Target="../slideLayouts/slideLayout244.xml"/><Relationship Id="rId106" Type="http://schemas.openxmlformats.org/officeDocument/2006/relationships/slideLayout" Target="../slideLayouts/slideLayout293.xml"/><Relationship Id="rId10" Type="http://schemas.openxmlformats.org/officeDocument/2006/relationships/slideLayout" Target="../slideLayouts/slideLayout197.xml"/><Relationship Id="rId31" Type="http://schemas.openxmlformats.org/officeDocument/2006/relationships/slideLayout" Target="../slideLayouts/slideLayout218.xml"/><Relationship Id="rId52" Type="http://schemas.openxmlformats.org/officeDocument/2006/relationships/slideLayout" Target="../slideLayouts/slideLayout239.xml"/><Relationship Id="rId73" Type="http://schemas.openxmlformats.org/officeDocument/2006/relationships/slideLayout" Target="../slideLayouts/slideLayout260.xml"/><Relationship Id="rId78" Type="http://schemas.openxmlformats.org/officeDocument/2006/relationships/slideLayout" Target="../slideLayouts/slideLayout265.xml"/><Relationship Id="rId94" Type="http://schemas.openxmlformats.org/officeDocument/2006/relationships/slideLayout" Target="../slideLayouts/slideLayout281.xml"/><Relationship Id="rId99" Type="http://schemas.openxmlformats.org/officeDocument/2006/relationships/slideLayout" Target="../slideLayouts/slideLayout286.xml"/><Relationship Id="rId101" Type="http://schemas.openxmlformats.org/officeDocument/2006/relationships/slideLayout" Target="../slideLayouts/slideLayout288.xml"/><Relationship Id="rId122" Type="http://schemas.openxmlformats.org/officeDocument/2006/relationships/image" Target="../media/image1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5.xml"/><Relationship Id="rId13" Type="http://schemas.openxmlformats.org/officeDocument/2006/relationships/slideLayout" Target="../slideLayouts/slideLayout320.xml"/><Relationship Id="rId18" Type="http://schemas.openxmlformats.org/officeDocument/2006/relationships/slideLayout" Target="../slideLayouts/slideLayout325.xml"/><Relationship Id="rId3" Type="http://schemas.openxmlformats.org/officeDocument/2006/relationships/slideLayout" Target="../slideLayouts/slideLayout310.xml"/><Relationship Id="rId7" Type="http://schemas.openxmlformats.org/officeDocument/2006/relationships/slideLayout" Target="../slideLayouts/slideLayout314.xml"/><Relationship Id="rId12" Type="http://schemas.openxmlformats.org/officeDocument/2006/relationships/slideLayout" Target="../slideLayouts/slideLayout319.xml"/><Relationship Id="rId17" Type="http://schemas.openxmlformats.org/officeDocument/2006/relationships/slideLayout" Target="../slideLayouts/slideLayout324.xml"/><Relationship Id="rId2" Type="http://schemas.openxmlformats.org/officeDocument/2006/relationships/slideLayout" Target="../slideLayouts/slideLayout309.xml"/><Relationship Id="rId16" Type="http://schemas.openxmlformats.org/officeDocument/2006/relationships/slideLayout" Target="../slideLayouts/slideLayout323.xml"/><Relationship Id="rId1" Type="http://schemas.openxmlformats.org/officeDocument/2006/relationships/slideLayout" Target="../slideLayouts/slideLayout308.xml"/><Relationship Id="rId6" Type="http://schemas.openxmlformats.org/officeDocument/2006/relationships/slideLayout" Target="../slideLayouts/slideLayout313.xml"/><Relationship Id="rId11" Type="http://schemas.openxmlformats.org/officeDocument/2006/relationships/slideLayout" Target="../slideLayouts/slideLayout318.xml"/><Relationship Id="rId5" Type="http://schemas.openxmlformats.org/officeDocument/2006/relationships/slideLayout" Target="../slideLayouts/slideLayout312.xml"/><Relationship Id="rId15" Type="http://schemas.openxmlformats.org/officeDocument/2006/relationships/slideLayout" Target="../slideLayouts/slideLayout322.xml"/><Relationship Id="rId10" Type="http://schemas.openxmlformats.org/officeDocument/2006/relationships/slideLayout" Target="../slideLayouts/slideLayout317.xml"/><Relationship Id="rId19" Type="http://schemas.openxmlformats.org/officeDocument/2006/relationships/theme" Target="../theme/theme9.xml"/><Relationship Id="rId4" Type="http://schemas.openxmlformats.org/officeDocument/2006/relationships/slideLayout" Target="../slideLayouts/slideLayout311.xml"/><Relationship Id="rId9" Type="http://schemas.openxmlformats.org/officeDocument/2006/relationships/slideLayout" Target="../slideLayouts/slideLayout316.xml"/><Relationship Id="rId14" Type="http://schemas.openxmlformats.org/officeDocument/2006/relationships/slideLayout" Target="../slideLayouts/slideLayout3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790F89-B8DE-94B8-AA4C-A38A8CE43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730253"/>
            <a:ext cx="207288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6C8327-5AE4-100F-A778-FB0D3E4DD1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27600" y="3651248"/>
            <a:ext cx="20728800" cy="8128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3A1A6B-2CC6-366A-91C0-5566C37E97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884800" y="12564000"/>
            <a:ext cx="5486400" cy="417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alpha val="40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fld id="{F7EE7623-FAE5-D846-AB07-47554B8897FA}" type="datetimeFigureOut">
              <a:rPr lang="en-GB" smtClean="0"/>
              <a:pPr/>
              <a:t>10/09/2024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8B0E58-0BB4-CCA8-7CBE-D8D1C1DDC9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7200" y="12564000"/>
            <a:ext cx="8229600" cy="417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alpha val="40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4725DA-3891-8F88-3F1A-9D40B7BE6B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200" y="12564000"/>
            <a:ext cx="1306580" cy="417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600">
                <a:solidFill>
                  <a:schemeClr val="tx1">
                    <a:alpha val="40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fld id="{8EE15C3A-03EB-F44E-AF21-A5C71E373AA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1934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  <p:sldLayoutId id="2147483744" r:id="rId18"/>
    <p:sldLayoutId id="2147483745" r:id="rId19"/>
    <p:sldLayoutId id="2147483746" r:id="rId20"/>
    <p:sldLayoutId id="2147483747" r:id="rId21"/>
  </p:sldLayoutIdLst>
  <p:txStyles>
    <p:titleStyle>
      <a:lvl1pPr algn="l" defTabSz="1828710" rtl="0" eaLnBrk="1" latinLnBrk="0" hangingPunct="1">
        <a:lnSpc>
          <a:spcPts val="9600"/>
        </a:lnSpc>
        <a:spcBef>
          <a:spcPct val="0"/>
        </a:spcBef>
        <a:buNone/>
        <a:defRPr sz="8000" b="1" i="0" kern="1200">
          <a:solidFill>
            <a:schemeClr val="tx1"/>
          </a:solidFill>
          <a:latin typeface="Poppins SemiBold" pitchFamily="2" charset="77"/>
          <a:ea typeface="+mj-ea"/>
          <a:cs typeface="Poppins SemiBold" pitchFamily="2" charset="77"/>
        </a:defRPr>
      </a:lvl1pPr>
    </p:titleStyle>
    <p:bodyStyle>
      <a:lvl1pPr marL="987378" indent="-987378" algn="l" defTabSz="1828710" rtl="0" eaLnBrk="1" latinLnBrk="0" hangingPunct="1">
        <a:lnSpc>
          <a:spcPct val="150000"/>
        </a:lnSpc>
        <a:spcBef>
          <a:spcPts val="2000"/>
        </a:spcBef>
        <a:buClr>
          <a:schemeClr val="accent1"/>
        </a:buClr>
        <a:buFont typeface="System Font Regular"/>
        <a:buChar char="—"/>
        <a:tabLst/>
        <a:defRPr sz="3200" kern="1200">
          <a:solidFill>
            <a:srgbClr val="2C3A41">
              <a:alpha val="80000"/>
            </a:srgbClr>
          </a:solidFill>
          <a:latin typeface="Poppins" pitchFamily="2" charset="77"/>
          <a:ea typeface="+mn-ea"/>
          <a:cs typeface="Poppins" pitchFamily="2" charset="77"/>
        </a:defRPr>
      </a:lvl1pPr>
      <a:lvl2pPr marL="1796960" indent="-882606" algn="l" defTabSz="1828710" rtl="0" eaLnBrk="1" latinLnBrk="0" hangingPunct="1">
        <a:lnSpc>
          <a:spcPct val="150000"/>
        </a:lnSpc>
        <a:spcBef>
          <a:spcPts val="1000"/>
        </a:spcBef>
        <a:buClr>
          <a:schemeClr val="accent1"/>
        </a:buClr>
        <a:buFont typeface="System Font Regular"/>
        <a:buChar char="—"/>
        <a:tabLst/>
        <a:defRPr sz="3200" kern="1200">
          <a:solidFill>
            <a:srgbClr val="2C3A41">
              <a:alpha val="80000"/>
            </a:srgbClr>
          </a:solidFill>
          <a:latin typeface="Poppins" pitchFamily="2" charset="77"/>
          <a:ea typeface="+mn-ea"/>
          <a:cs typeface="Poppins" pitchFamily="2" charset="77"/>
        </a:defRPr>
      </a:lvl2pPr>
      <a:lvl3pPr marL="2584322" indent="-755612" algn="l" defTabSz="1828710" rtl="0" eaLnBrk="1" latinLnBrk="0" hangingPunct="1">
        <a:lnSpc>
          <a:spcPct val="150000"/>
        </a:lnSpc>
        <a:spcBef>
          <a:spcPts val="1000"/>
        </a:spcBef>
        <a:buClr>
          <a:schemeClr val="accent1"/>
        </a:buClr>
        <a:buFont typeface="System Font Regular"/>
        <a:buChar char="—"/>
        <a:tabLst/>
        <a:defRPr sz="3200" kern="1200">
          <a:solidFill>
            <a:srgbClr val="2C3A41">
              <a:alpha val="80000"/>
            </a:srgbClr>
          </a:solidFill>
          <a:latin typeface="Poppins" pitchFamily="2" charset="77"/>
          <a:ea typeface="+mn-ea"/>
          <a:cs typeface="Poppins" pitchFamily="2" charset="77"/>
        </a:defRPr>
      </a:lvl3pPr>
      <a:lvl4pPr marL="3482802" indent="-739740" algn="l" defTabSz="1828710" rtl="0" eaLnBrk="1" latinLnBrk="0" hangingPunct="1">
        <a:lnSpc>
          <a:spcPct val="150000"/>
        </a:lnSpc>
        <a:spcBef>
          <a:spcPts val="1000"/>
        </a:spcBef>
        <a:buClr>
          <a:schemeClr val="accent1"/>
        </a:buClr>
        <a:buFont typeface="System Font Regular"/>
        <a:buChar char="—"/>
        <a:tabLst/>
        <a:defRPr sz="3200" kern="1200">
          <a:solidFill>
            <a:srgbClr val="2C3A41">
              <a:alpha val="80000"/>
            </a:srgbClr>
          </a:solidFill>
          <a:latin typeface="Poppins" pitchFamily="2" charset="77"/>
          <a:ea typeface="+mn-ea"/>
          <a:cs typeface="Poppins" pitchFamily="2" charset="77"/>
        </a:defRPr>
      </a:lvl4pPr>
      <a:lvl5pPr marL="4359058" indent="-701642" algn="l" defTabSz="1828710" rtl="0" eaLnBrk="1" latinLnBrk="0" hangingPunct="1">
        <a:lnSpc>
          <a:spcPct val="150000"/>
        </a:lnSpc>
        <a:spcBef>
          <a:spcPts val="1000"/>
        </a:spcBef>
        <a:buClr>
          <a:schemeClr val="accent1"/>
        </a:buClr>
        <a:buFont typeface="System Font Regular"/>
        <a:buChar char="—"/>
        <a:tabLst/>
        <a:defRPr sz="3200" kern="1200">
          <a:solidFill>
            <a:srgbClr val="2C3A41">
              <a:alpha val="80000"/>
            </a:srgbClr>
          </a:solidFill>
          <a:latin typeface="Poppins" pitchFamily="2" charset="77"/>
          <a:ea typeface="+mn-ea"/>
          <a:cs typeface="Poppins" pitchFamily="2" charset="77"/>
        </a:defRPr>
      </a:lvl5pPr>
      <a:lvl6pPr marL="5028950" indent="-457178" algn="l" defTabSz="182871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4" indent="-457178" algn="l" defTabSz="182871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8" indent="-457178" algn="l" defTabSz="182871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2" indent="-457178" algn="l" defTabSz="182871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LV"/>
      </a:defPPr>
      <a:lvl1pPr marL="0" algn="l" defTabSz="182871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1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10" algn="l" defTabSz="182871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4" algn="l" defTabSz="182871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8" algn="l" defTabSz="182871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2" algn="l" defTabSz="182871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1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1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1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790F89-B8DE-94B8-AA4C-A38A8CE43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730253"/>
            <a:ext cx="207288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6C8327-5AE4-100F-A778-FB0D3E4DD1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27600" y="3651248"/>
            <a:ext cx="20728800" cy="8128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3A1A6B-2CC6-366A-91C0-5566C37E97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884800" y="12564000"/>
            <a:ext cx="5486400" cy="417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alpha val="40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fld id="{F7EE7623-FAE5-D846-AB07-47554B8897FA}" type="datetimeFigureOut">
              <a:rPr lang="en-GB" smtClean="0"/>
              <a:pPr/>
              <a:t>10/09/2024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8B0E58-0BB4-CCA8-7CBE-D8D1C1DDC9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7200" y="12564000"/>
            <a:ext cx="8229600" cy="417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alpha val="40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4725DA-3891-8F88-3F1A-9D40B7BE6B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200" y="12564000"/>
            <a:ext cx="1306580" cy="417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600">
                <a:solidFill>
                  <a:schemeClr val="tx1">
                    <a:alpha val="40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fld id="{8EE15C3A-03EB-F44E-AF21-A5C71E373AA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2903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  <p:sldLayoutId id="2147483917" r:id="rId12"/>
    <p:sldLayoutId id="2147483918" r:id="rId13"/>
    <p:sldLayoutId id="2147483919" r:id="rId14"/>
    <p:sldLayoutId id="2147483920" r:id="rId15"/>
    <p:sldLayoutId id="2147483921" r:id="rId16"/>
    <p:sldLayoutId id="2147483922" r:id="rId17"/>
    <p:sldLayoutId id="2147483923" r:id="rId18"/>
    <p:sldLayoutId id="2147483924" r:id="rId19"/>
    <p:sldLayoutId id="2147483925" r:id="rId20"/>
    <p:sldLayoutId id="2147483926" r:id="rId21"/>
    <p:sldLayoutId id="2147484645" r:id="rId22"/>
  </p:sldLayoutIdLst>
  <p:txStyles>
    <p:titleStyle>
      <a:lvl1pPr algn="l" defTabSz="1828710" rtl="0" eaLnBrk="1" latinLnBrk="0" hangingPunct="1">
        <a:lnSpc>
          <a:spcPts val="9600"/>
        </a:lnSpc>
        <a:spcBef>
          <a:spcPct val="0"/>
        </a:spcBef>
        <a:buNone/>
        <a:defRPr sz="8000" b="1" i="0" kern="1200">
          <a:solidFill>
            <a:schemeClr val="tx1"/>
          </a:solidFill>
          <a:latin typeface="Poppins SemiBold" pitchFamily="2" charset="77"/>
          <a:ea typeface="+mj-ea"/>
          <a:cs typeface="Poppins SemiBold" pitchFamily="2" charset="77"/>
        </a:defRPr>
      </a:lvl1pPr>
    </p:titleStyle>
    <p:bodyStyle>
      <a:lvl1pPr marL="987378" indent="-987378" algn="l" defTabSz="1828710" rtl="0" eaLnBrk="1" latinLnBrk="0" hangingPunct="1">
        <a:lnSpc>
          <a:spcPct val="150000"/>
        </a:lnSpc>
        <a:spcBef>
          <a:spcPts val="2000"/>
        </a:spcBef>
        <a:buClr>
          <a:schemeClr val="accent1"/>
        </a:buClr>
        <a:buFont typeface="System Font Regular"/>
        <a:buChar char="—"/>
        <a:tabLst/>
        <a:defRPr sz="3200" kern="1200">
          <a:solidFill>
            <a:srgbClr val="2C3A41">
              <a:alpha val="80000"/>
            </a:srgbClr>
          </a:solidFill>
          <a:latin typeface="Poppins" pitchFamily="2" charset="77"/>
          <a:ea typeface="+mn-ea"/>
          <a:cs typeface="Poppins" pitchFamily="2" charset="77"/>
        </a:defRPr>
      </a:lvl1pPr>
      <a:lvl2pPr marL="1796960" indent="-882606" algn="l" defTabSz="1828710" rtl="0" eaLnBrk="1" latinLnBrk="0" hangingPunct="1">
        <a:lnSpc>
          <a:spcPct val="150000"/>
        </a:lnSpc>
        <a:spcBef>
          <a:spcPts val="1000"/>
        </a:spcBef>
        <a:buClr>
          <a:schemeClr val="accent1"/>
        </a:buClr>
        <a:buFont typeface="System Font Regular"/>
        <a:buChar char="—"/>
        <a:tabLst/>
        <a:defRPr sz="3200" kern="1200">
          <a:solidFill>
            <a:srgbClr val="2C3A41">
              <a:alpha val="80000"/>
            </a:srgbClr>
          </a:solidFill>
          <a:latin typeface="Poppins" pitchFamily="2" charset="77"/>
          <a:ea typeface="+mn-ea"/>
          <a:cs typeface="Poppins" pitchFamily="2" charset="77"/>
        </a:defRPr>
      </a:lvl2pPr>
      <a:lvl3pPr marL="2584322" indent="-755612" algn="l" defTabSz="1828710" rtl="0" eaLnBrk="1" latinLnBrk="0" hangingPunct="1">
        <a:lnSpc>
          <a:spcPct val="150000"/>
        </a:lnSpc>
        <a:spcBef>
          <a:spcPts val="1000"/>
        </a:spcBef>
        <a:buClr>
          <a:schemeClr val="accent1"/>
        </a:buClr>
        <a:buFont typeface="System Font Regular"/>
        <a:buChar char="—"/>
        <a:tabLst/>
        <a:defRPr sz="3200" kern="1200">
          <a:solidFill>
            <a:srgbClr val="2C3A41">
              <a:alpha val="80000"/>
            </a:srgbClr>
          </a:solidFill>
          <a:latin typeface="Poppins" pitchFamily="2" charset="77"/>
          <a:ea typeface="+mn-ea"/>
          <a:cs typeface="Poppins" pitchFamily="2" charset="77"/>
        </a:defRPr>
      </a:lvl3pPr>
      <a:lvl4pPr marL="3482802" indent="-739740" algn="l" defTabSz="1828710" rtl="0" eaLnBrk="1" latinLnBrk="0" hangingPunct="1">
        <a:lnSpc>
          <a:spcPct val="150000"/>
        </a:lnSpc>
        <a:spcBef>
          <a:spcPts val="1000"/>
        </a:spcBef>
        <a:buClr>
          <a:schemeClr val="accent1"/>
        </a:buClr>
        <a:buFont typeface="System Font Regular"/>
        <a:buChar char="—"/>
        <a:tabLst/>
        <a:defRPr sz="3200" kern="1200">
          <a:solidFill>
            <a:srgbClr val="2C3A41">
              <a:alpha val="80000"/>
            </a:srgbClr>
          </a:solidFill>
          <a:latin typeface="Poppins" pitchFamily="2" charset="77"/>
          <a:ea typeface="+mn-ea"/>
          <a:cs typeface="Poppins" pitchFamily="2" charset="77"/>
        </a:defRPr>
      </a:lvl4pPr>
      <a:lvl5pPr marL="4359058" indent="-701642" algn="l" defTabSz="1828710" rtl="0" eaLnBrk="1" latinLnBrk="0" hangingPunct="1">
        <a:lnSpc>
          <a:spcPct val="150000"/>
        </a:lnSpc>
        <a:spcBef>
          <a:spcPts val="1000"/>
        </a:spcBef>
        <a:buClr>
          <a:schemeClr val="accent1"/>
        </a:buClr>
        <a:buFont typeface="System Font Regular"/>
        <a:buChar char="—"/>
        <a:tabLst/>
        <a:defRPr sz="3200" kern="1200">
          <a:solidFill>
            <a:srgbClr val="2C3A41">
              <a:alpha val="80000"/>
            </a:srgbClr>
          </a:solidFill>
          <a:latin typeface="Poppins" pitchFamily="2" charset="77"/>
          <a:ea typeface="+mn-ea"/>
          <a:cs typeface="Poppins" pitchFamily="2" charset="77"/>
        </a:defRPr>
      </a:lvl5pPr>
      <a:lvl6pPr marL="5028950" indent="-457178" algn="l" defTabSz="182871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4" indent="-457178" algn="l" defTabSz="182871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8" indent="-457178" algn="l" defTabSz="182871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2" indent="-457178" algn="l" defTabSz="182871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LV"/>
      </a:defPPr>
      <a:lvl1pPr marL="0" algn="l" defTabSz="182871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1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10" algn="l" defTabSz="182871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4" algn="l" defTabSz="182871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8" algn="l" defTabSz="182871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2" algn="l" defTabSz="182871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1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1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1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790F89-B8DE-94B8-AA4C-A38A8CE43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730253"/>
            <a:ext cx="207288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6C8327-5AE4-100F-A778-FB0D3E4DD1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27600" y="3651248"/>
            <a:ext cx="20728800" cy="8128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3A1A6B-2CC6-366A-91C0-5566C37E97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884800" y="12564000"/>
            <a:ext cx="5486400" cy="417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alpha val="40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fld id="{F7EE7623-FAE5-D846-AB07-47554B8897FA}" type="datetimeFigureOut">
              <a:rPr lang="en-GB" smtClean="0"/>
              <a:pPr/>
              <a:t>10/09/2024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8B0E58-0BB4-CCA8-7CBE-D8D1C1DDC9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7200" y="12564000"/>
            <a:ext cx="8229600" cy="417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alpha val="40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4725DA-3891-8F88-3F1A-9D40B7BE6B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200" y="12564000"/>
            <a:ext cx="1306580" cy="417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600">
                <a:solidFill>
                  <a:schemeClr val="tx1">
                    <a:alpha val="40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fld id="{8EE15C3A-03EB-F44E-AF21-A5C71E373AA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3327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5" r:id="rId1"/>
    <p:sldLayoutId id="2147484266" r:id="rId2"/>
    <p:sldLayoutId id="2147484267" r:id="rId3"/>
    <p:sldLayoutId id="2147484268" r:id="rId4"/>
    <p:sldLayoutId id="2147484269" r:id="rId5"/>
    <p:sldLayoutId id="2147484270" r:id="rId6"/>
    <p:sldLayoutId id="2147484271" r:id="rId7"/>
    <p:sldLayoutId id="2147484272" r:id="rId8"/>
    <p:sldLayoutId id="2147484273" r:id="rId9"/>
    <p:sldLayoutId id="2147484274" r:id="rId10"/>
    <p:sldLayoutId id="2147484275" r:id="rId11"/>
    <p:sldLayoutId id="2147484276" r:id="rId12"/>
    <p:sldLayoutId id="2147484277" r:id="rId13"/>
    <p:sldLayoutId id="2147484278" r:id="rId14"/>
    <p:sldLayoutId id="2147484279" r:id="rId15"/>
    <p:sldLayoutId id="2147484280" r:id="rId16"/>
    <p:sldLayoutId id="2147484281" r:id="rId17"/>
    <p:sldLayoutId id="2147484282" r:id="rId18"/>
    <p:sldLayoutId id="2147484283" r:id="rId19"/>
    <p:sldLayoutId id="2147484284" r:id="rId20"/>
    <p:sldLayoutId id="2147484285" r:id="rId21"/>
    <p:sldLayoutId id="2147484286" r:id="rId22"/>
    <p:sldLayoutId id="2147484302" r:id="rId23"/>
    <p:sldLayoutId id="2147484649" r:id="rId24"/>
  </p:sldLayoutIdLst>
  <p:txStyles>
    <p:titleStyle>
      <a:lvl1pPr algn="l" defTabSz="1828710" rtl="0" eaLnBrk="1" latinLnBrk="0" hangingPunct="1">
        <a:lnSpc>
          <a:spcPts val="9600"/>
        </a:lnSpc>
        <a:spcBef>
          <a:spcPct val="0"/>
        </a:spcBef>
        <a:buNone/>
        <a:defRPr sz="8000" b="1" i="0" kern="1200">
          <a:solidFill>
            <a:schemeClr val="tx1"/>
          </a:solidFill>
          <a:latin typeface="Poppins SemiBold" pitchFamily="2" charset="77"/>
          <a:ea typeface="+mj-ea"/>
          <a:cs typeface="Poppins SemiBold" pitchFamily="2" charset="77"/>
        </a:defRPr>
      </a:lvl1pPr>
    </p:titleStyle>
    <p:bodyStyle>
      <a:lvl1pPr marL="987378" indent="-987378" algn="l" defTabSz="1828710" rtl="0" eaLnBrk="1" latinLnBrk="0" hangingPunct="1">
        <a:lnSpc>
          <a:spcPct val="150000"/>
        </a:lnSpc>
        <a:spcBef>
          <a:spcPts val="2000"/>
        </a:spcBef>
        <a:buClr>
          <a:schemeClr val="accent1"/>
        </a:buClr>
        <a:buFont typeface="System Font Regular"/>
        <a:buChar char="—"/>
        <a:tabLst/>
        <a:defRPr sz="3200" kern="1200">
          <a:solidFill>
            <a:srgbClr val="2C3A41">
              <a:alpha val="80000"/>
            </a:srgbClr>
          </a:solidFill>
          <a:latin typeface="Poppins" pitchFamily="2" charset="77"/>
          <a:ea typeface="+mn-ea"/>
          <a:cs typeface="Poppins" pitchFamily="2" charset="77"/>
        </a:defRPr>
      </a:lvl1pPr>
      <a:lvl2pPr marL="1796960" indent="-882606" algn="l" defTabSz="1828710" rtl="0" eaLnBrk="1" latinLnBrk="0" hangingPunct="1">
        <a:lnSpc>
          <a:spcPct val="150000"/>
        </a:lnSpc>
        <a:spcBef>
          <a:spcPts val="1000"/>
        </a:spcBef>
        <a:buClr>
          <a:schemeClr val="accent1"/>
        </a:buClr>
        <a:buFont typeface="System Font Regular"/>
        <a:buChar char="—"/>
        <a:tabLst/>
        <a:defRPr sz="3200" kern="1200">
          <a:solidFill>
            <a:srgbClr val="2C3A41">
              <a:alpha val="80000"/>
            </a:srgbClr>
          </a:solidFill>
          <a:latin typeface="Poppins" pitchFamily="2" charset="77"/>
          <a:ea typeface="+mn-ea"/>
          <a:cs typeface="Poppins" pitchFamily="2" charset="77"/>
        </a:defRPr>
      </a:lvl2pPr>
      <a:lvl3pPr marL="2584322" indent="-755612" algn="l" defTabSz="1828710" rtl="0" eaLnBrk="1" latinLnBrk="0" hangingPunct="1">
        <a:lnSpc>
          <a:spcPct val="150000"/>
        </a:lnSpc>
        <a:spcBef>
          <a:spcPts val="1000"/>
        </a:spcBef>
        <a:buClr>
          <a:schemeClr val="accent1"/>
        </a:buClr>
        <a:buFont typeface="System Font Regular"/>
        <a:buChar char="—"/>
        <a:tabLst/>
        <a:defRPr sz="3200" kern="1200">
          <a:solidFill>
            <a:srgbClr val="2C3A41">
              <a:alpha val="80000"/>
            </a:srgbClr>
          </a:solidFill>
          <a:latin typeface="Poppins" pitchFamily="2" charset="77"/>
          <a:ea typeface="+mn-ea"/>
          <a:cs typeface="Poppins" pitchFamily="2" charset="77"/>
        </a:defRPr>
      </a:lvl3pPr>
      <a:lvl4pPr marL="3482802" indent="-739740" algn="l" defTabSz="1828710" rtl="0" eaLnBrk="1" latinLnBrk="0" hangingPunct="1">
        <a:lnSpc>
          <a:spcPct val="150000"/>
        </a:lnSpc>
        <a:spcBef>
          <a:spcPts val="1000"/>
        </a:spcBef>
        <a:buClr>
          <a:schemeClr val="accent1"/>
        </a:buClr>
        <a:buFont typeface="System Font Regular"/>
        <a:buChar char="—"/>
        <a:tabLst/>
        <a:defRPr sz="3200" kern="1200">
          <a:solidFill>
            <a:srgbClr val="2C3A41">
              <a:alpha val="80000"/>
            </a:srgbClr>
          </a:solidFill>
          <a:latin typeface="Poppins" pitchFamily="2" charset="77"/>
          <a:ea typeface="+mn-ea"/>
          <a:cs typeface="Poppins" pitchFamily="2" charset="77"/>
        </a:defRPr>
      </a:lvl4pPr>
      <a:lvl5pPr marL="4359058" indent="-701642" algn="l" defTabSz="1828710" rtl="0" eaLnBrk="1" latinLnBrk="0" hangingPunct="1">
        <a:lnSpc>
          <a:spcPct val="150000"/>
        </a:lnSpc>
        <a:spcBef>
          <a:spcPts val="1000"/>
        </a:spcBef>
        <a:buClr>
          <a:schemeClr val="accent1"/>
        </a:buClr>
        <a:buFont typeface="System Font Regular"/>
        <a:buChar char="—"/>
        <a:tabLst/>
        <a:defRPr sz="3200" kern="1200">
          <a:solidFill>
            <a:srgbClr val="2C3A41">
              <a:alpha val="80000"/>
            </a:srgbClr>
          </a:solidFill>
          <a:latin typeface="Poppins" pitchFamily="2" charset="77"/>
          <a:ea typeface="+mn-ea"/>
          <a:cs typeface="Poppins" pitchFamily="2" charset="77"/>
        </a:defRPr>
      </a:lvl5pPr>
      <a:lvl6pPr marL="5028950" indent="-457178" algn="l" defTabSz="182871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4" indent="-457178" algn="l" defTabSz="182871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8" indent="-457178" algn="l" defTabSz="182871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2" indent="-457178" algn="l" defTabSz="182871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LV"/>
      </a:defPPr>
      <a:lvl1pPr marL="0" algn="l" defTabSz="182871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1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10" algn="l" defTabSz="182871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4" algn="l" defTabSz="182871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8" algn="l" defTabSz="182871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2" algn="l" defTabSz="182871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1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1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1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828800" y="3490810"/>
            <a:ext cx="20726400" cy="5972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01"/>
          <p:cNvSpPr txBox="1">
            <a:spLocks noGrp="1"/>
          </p:cNvSpPr>
          <p:nvPr>
            <p:ph type="sldNum" sz="quarter" idx="2"/>
          </p:nvPr>
        </p:nvSpPr>
        <p:spPr>
          <a:xfrm>
            <a:off x="1066496" y="12560300"/>
            <a:ext cx="446596" cy="380104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lnSpc>
                <a:spcPts val="2400"/>
              </a:lnSpc>
              <a:spcBef>
                <a:spcPts val="1600"/>
              </a:spcBef>
              <a:defRPr sz="1600" b="1" cap="all" spc="240">
                <a:solidFill>
                  <a:schemeClr val="accent1">
                    <a:hueOff val="1309091"/>
                    <a:satOff val="-76551"/>
                    <a:lumOff val="-78431"/>
                    <a:alpha val="40000"/>
                  </a:schemeClr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pic>
        <p:nvPicPr>
          <p:cNvPr id="4" name="Trifork_logo_RGB 1.pdf" descr="Trifork_logo_RGB 1.pdf"/>
          <p:cNvPicPr>
            <a:picLocks noChangeAspect="1"/>
          </p:cNvPicPr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92380" y="12705081"/>
            <a:ext cx="1450732" cy="152402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7714187"/>
            <a:ext cx="21005800" cy="92075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629848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4" r:id="rId1"/>
    <p:sldLayoutId id="2147484305" r:id="rId2"/>
    <p:sldLayoutId id="2147484306" r:id="rId3"/>
    <p:sldLayoutId id="2147484307" r:id="rId4"/>
    <p:sldLayoutId id="2147484308" r:id="rId5"/>
    <p:sldLayoutId id="2147484309" r:id="rId6"/>
    <p:sldLayoutId id="2147484310" r:id="rId7"/>
    <p:sldLayoutId id="2147484311" r:id="rId8"/>
    <p:sldLayoutId id="2147484312" r:id="rId9"/>
    <p:sldLayoutId id="2147484313" r:id="rId10"/>
    <p:sldLayoutId id="2147484314" r:id="rId11"/>
    <p:sldLayoutId id="2147484315" r:id="rId12"/>
    <p:sldLayoutId id="2147484316" r:id="rId13"/>
    <p:sldLayoutId id="2147484317" r:id="rId14"/>
    <p:sldLayoutId id="2147484318" r:id="rId15"/>
    <p:sldLayoutId id="2147484319" r:id="rId16"/>
    <p:sldLayoutId id="2147484320" r:id="rId17"/>
    <p:sldLayoutId id="2147484321" r:id="rId18"/>
    <p:sldLayoutId id="2147484322" r:id="rId19"/>
    <p:sldLayoutId id="2147484323" r:id="rId20"/>
    <p:sldLayoutId id="2147484324" r:id="rId21"/>
    <p:sldLayoutId id="2147484325" r:id="rId22"/>
    <p:sldLayoutId id="2147484327" r:id="rId23"/>
    <p:sldLayoutId id="2147484328" r:id="rId24"/>
    <p:sldLayoutId id="2147484329" r:id="rId25"/>
    <p:sldLayoutId id="2147484330" r:id="rId26"/>
    <p:sldLayoutId id="2147484331" r:id="rId27"/>
    <p:sldLayoutId id="2147484332" r:id="rId28"/>
  </p:sldLayoutIdLst>
  <p:transition spd="med"/>
  <p:txStyles>
    <p:titleStyle>
      <a:lvl1pPr marL="0" marR="0" indent="0" algn="l" defTabSz="914400" latinLnBrk="0">
        <a:lnSpc>
          <a:spcPts val="14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181100" algn="l"/>
        </a:tabLst>
        <a:defRPr sz="12000" b="1" i="0" u="none" strike="noStrike" cap="none" spc="0" baseline="0">
          <a:solidFill>
            <a:schemeClr val="accent1">
              <a:hueOff val="1309091"/>
              <a:satOff val="-76551"/>
              <a:lumOff val="-78431"/>
            </a:schemeClr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228600" algn="l" defTabSz="914400" latinLnBrk="0">
        <a:lnSpc>
          <a:spcPts val="14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181100" algn="l"/>
        </a:tabLst>
        <a:defRPr sz="12000" b="1" i="0" u="none" strike="noStrike" cap="none" spc="0" baseline="0">
          <a:solidFill>
            <a:schemeClr val="accent1">
              <a:hueOff val="1309091"/>
              <a:satOff val="-76551"/>
              <a:lumOff val="-78431"/>
            </a:schemeClr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457200" algn="l" defTabSz="914400" latinLnBrk="0">
        <a:lnSpc>
          <a:spcPts val="14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181100" algn="l"/>
        </a:tabLst>
        <a:defRPr sz="12000" b="1" i="0" u="none" strike="noStrike" cap="none" spc="0" baseline="0">
          <a:solidFill>
            <a:schemeClr val="accent1">
              <a:hueOff val="1309091"/>
              <a:satOff val="-76551"/>
              <a:lumOff val="-78431"/>
            </a:schemeClr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685800" algn="l" defTabSz="914400" latinLnBrk="0">
        <a:lnSpc>
          <a:spcPts val="14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181100" algn="l"/>
        </a:tabLst>
        <a:defRPr sz="12000" b="1" i="0" u="none" strike="noStrike" cap="none" spc="0" baseline="0">
          <a:solidFill>
            <a:schemeClr val="accent1">
              <a:hueOff val="1309091"/>
              <a:satOff val="-76551"/>
              <a:lumOff val="-78431"/>
            </a:schemeClr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914400" algn="l" defTabSz="914400" latinLnBrk="0">
        <a:lnSpc>
          <a:spcPts val="14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181100" algn="l"/>
        </a:tabLst>
        <a:defRPr sz="12000" b="1" i="0" u="none" strike="noStrike" cap="none" spc="0" baseline="0">
          <a:solidFill>
            <a:schemeClr val="accent1">
              <a:hueOff val="1309091"/>
              <a:satOff val="-76551"/>
              <a:lumOff val="-78431"/>
            </a:schemeClr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1143000" algn="l" defTabSz="914400" latinLnBrk="0">
        <a:lnSpc>
          <a:spcPts val="14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181100" algn="l"/>
        </a:tabLst>
        <a:defRPr sz="12000" b="1" i="0" u="none" strike="noStrike" cap="none" spc="0" baseline="0">
          <a:solidFill>
            <a:schemeClr val="accent1">
              <a:hueOff val="1309091"/>
              <a:satOff val="-76551"/>
              <a:lumOff val="-78431"/>
            </a:schemeClr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1371600" algn="l" defTabSz="914400" latinLnBrk="0">
        <a:lnSpc>
          <a:spcPts val="14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181100" algn="l"/>
        </a:tabLst>
        <a:defRPr sz="12000" b="1" i="0" u="none" strike="noStrike" cap="none" spc="0" baseline="0">
          <a:solidFill>
            <a:schemeClr val="accent1">
              <a:hueOff val="1309091"/>
              <a:satOff val="-76551"/>
              <a:lumOff val="-78431"/>
            </a:schemeClr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1600200" algn="l" defTabSz="914400" latinLnBrk="0">
        <a:lnSpc>
          <a:spcPts val="14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181100" algn="l"/>
        </a:tabLst>
        <a:defRPr sz="12000" b="1" i="0" u="none" strike="noStrike" cap="none" spc="0" baseline="0">
          <a:solidFill>
            <a:schemeClr val="accent1">
              <a:hueOff val="1309091"/>
              <a:satOff val="-76551"/>
              <a:lumOff val="-78431"/>
            </a:schemeClr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1828800" algn="l" defTabSz="914400" latinLnBrk="0">
        <a:lnSpc>
          <a:spcPts val="14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181100" algn="l"/>
        </a:tabLst>
        <a:defRPr sz="12000" b="1" i="0" u="none" strike="noStrike" cap="none" spc="0" baseline="0">
          <a:solidFill>
            <a:schemeClr val="accent1">
              <a:hueOff val="1309091"/>
              <a:satOff val="-76551"/>
              <a:lumOff val="-78431"/>
            </a:schemeClr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508000" marR="0" indent="-508000" algn="l" defTabSz="914400" rtl="0" latinLnBrk="0">
        <a:lnSpc>
          <a:spcPts val="4800"/>
        </a:lnSpc>
        <a:spcBef>
          <a:spcPts val="3200"/>
        </a:spcBef>
        <a:spcAft>
          <a:spcPts val="0"/>
        </a:spcAft>
        <a:buClr>
          <a:schemeClr val="accent1">
            <a:hueOff val="-9360000"/>
            <a:satOff val="3448"/>
            <a:lumOff val="-49999"/>
          </a:schemeClr>
        </a:buClr>
        <a:buSzPct val="100000"/>
        <a:buFontTx/>
        <a:buChar char="-"/>
        <a:tabLst>
          <a:tab pos="1181100" algn="l"/>
        </a:tabLst>
        <a:defRPr sz="3200" b="0" i="0" u="none" strike="noStrike" cap="none" spc="0" baseline="0">
          <a:solidFill>
            <a:schemeClr val="accent1">
              <a:hueOff val="1309091"/>
              <a:satOff val="-76551"/>
              <a:lumOff val="-78431"/>
              <a:alpha val="80000"/>
            </a:schemeClr>
          </a:solidFill>
          <a:uFillTx/>
          <a:latin typeface="+mn-lt"/>
          <a:ea typeface="+mn-ea"/>
          <a:cs typeface="+mn-cs"/>
          <a:sym typeface="Helvetica"/>
        </a:defRPr>
      </a:lvl1pPr>
      <a:lvl2pPr marL="1025770" marR="0" indent="-390770" algn="l" defTabSz="914400" rtl="0" latinLnBrk="0">
        <a:lnSpc>
          <a:spcPts val="4800"/>
        </a:lnSpc>
        <a:spcBef>
          <a:spcPts val="3200"/>
        </a:spcBef>
        <a:spcAft>
          <a:spcPts val="0"/>
        </a:spcAft>
        <a:buClr>
          <a:schemeClr val="accent1">
            <a:hueOff val="-9360000"/>
            <a:satOff val="3448"/>
            <a:lumOff val="-49999"/>
          </a:schemeClr>
        </a:buClr>
        <a:buSzPct val="75000"/>
        <a:buFontTx/>
        <a:buChar char="-"/>
        <a:tabLst>
          <a:tab pos="1181100" algn="l"/>
        </a:tabLst>
        <a:defRPr sz="3200" b="0" i="0" u="none" strike="noStrike" cap="none" spc="0" baseline="0">
          <a:solidFill>
            <a:schemeClr val="accent1">
              <a:hueOff val="1309091"/>
              <a:satOff val="-76551"/>
              <a:lumOff val="-78431"/>
              <a:alpha val="80000"/>
            </a:schemeClr>
          </a:solidFill>
          <a:uFillTx/>
          <a:latin typeface="+mn-lt"/>
          <a:ea typeface="+mn-ea"/>
          <a:cs typeface="+mn-cs"/>
          <a:sym typeface="Helvetica"/>
        </a:defRPr>
      </a:lvl2pPr>
      <a:lvl3pPr marL="1660770" marR="0" indent="-390770" algn="l" defTabSz="914400" rtl="0" latinLnBrk="0">
        <a:lnSpc>
          <a:spcPts val="4800"/>
        </a:lnSpc>
        <a:spcBef>
          <a:spcPts val="3200"/>
        </a:spcBef>
        <a:spcAft>
          <a:spcPts val="0"/>
        </a:spcAft>
        <a:buClr>
          <a:schemeClr val="accent1">
            <a:hueOff val="-9360000"/>
            <a:satOff val="3448"/>
            <a:lumOff val="-49999"/>
          </a:schemeClr>
        </a:buClr>
        <a:buSzPct val="75000"/>
        <a:buFontTx/>
        <a:buChar char="-"/>
        <a:tabLst>
          <a:tab pos="1181100" algn="l"/>
        </a:tabLst>
        <a:defRPr sz="3200" b="0" i="0" u="none" strike="noStrike" cap="none" spc="0" baseline="0">
          <a:solidFill>
            <a:schemeClr val="accent1">
              <a:hueOff val="1309091"/>
              <a:satOff val="-76551"/>
              <a:lumOff val="-78431"/>
              <a:alpha val="80000"/>
            </a:schemeClr>
          </a:solidFill>
          <a:uFillTx/>
          <a:latin typeface="+mn-lt"/>
          <a:ea typeface="+mn-ea"/>
          <a:cs typeface="+mn-cs"/>
          <a:sym typeface="Helvetica"/>
        </a:defRPr>
      </a:lvl3pPr>
      <a:lvl4pPr marL="2295770" marR="0" indent="-390770" algn="l" defTabSz="914400" rtl="0" latinLnBrk="0">
        <a:lnSpc>
          <a:spcPts val="4800"/>
        </a:lnSpc>
        <a:spcBef>
          <a:spcPts val="3200"/>
        </a:spcBef>
        <a:spcAft>
          <a:spcPts val="0"/>
        </a:spcAft>
        <a:buClr>
          <a:schemeClr val="accent1">
            <a:hueOff val="-9360000"/>
            <a:satOff val="3448"/>
            <a:lumOff val="-49999"/>
          </a:schemeClr>
        </a:buClr>
        <a:buSzPct val="75000"/>
        <a:buFontTx/>
        <a:buChar char="-"/>
        <a:tabLst>
          <a:tab pos="1181100" algn="l"/>
        </a:tabLst>
        <a:defRPr sz="3200" b="0" i="0" u="none" strike="noStrike" cap="none" spc="0" baseline="0">
          <a:solidFill>
            <a:schemeClr val="accent1">
              <a:hueOff val="1309091"/>
              <a:satOff val="-76551"/>
              <a:lumOff val="-78431"/>
              <a:alpha val="80000"/>
            </a:schemeClr>
          </a:solidFill>
          <a:uFillTx/>
          <a:latin typeface="+mn-lt"/>
          <a:ea typeface="+mn-ea"/>
          <a:cs typeface="+mn-cs"/>
          <a:sym typeface="Helvetica"/>
        </a:defRPr>
      </a:lvl4pPr>
      <a:lvl5pPr marL="2930770" marR="0" indent="-390770" algn="l" defTabSz="914400" rtl="0" latinLnBrk="0">
        <a:lnSpc>
          <a:spcPts val="4800"/>
        </a:lnSpc>
        <a:spcBef>
          <a:spcPts val="3200"/>
        </a:spcBef>
        <a:spcAft>
          <a:spcPts val="0"/>
        </a:spcAft>
        <a:buClr>
          <a:schemeClr val="accent1">
            <a:hueOff val="-9360000"/>
            <a:satOff val="3448"/>
            <a:lumOff val="-49999"/>
          </a:schemeClr>
        </a:buClr>
        <a:buSzPct val="75000"/>
        <a:buFontTx/>
        <a:buChar char="-"/>
        <a:tabLst>
          <a:tab pos="1181100" algn="l"/>
        </a:tabLst>
        <a:defRPr sz="3200" b="0" i="0" u="none" strike="noStrike" cap="none" spc="0" baseline="0">
          <a:solidFill>
            <a:schemeClr val="accent1">
              <a:hueOff val="1309091"/>
              <a:satOff val="-76551"/>
              <a:lumOff val="-78431"/>
              <a:alpha val="80000"/>
            </a:schemeClr>
          </a:solidFill>
          <a:uFillTx/>
          <a:latin typeface="+mn-lt"/>
          <a:ea typeface="+mn-ea"/>
          <a:cs typeface="+mn-cs"/>
          <a:sym typeface="Helvetica"/>
        </a:defRPr>
      </a:lvl5pPr>
      <a:lvl6pPr marL="3565770" marR="0" indent="-390770" algn="l" defTabSz="914400" rtl="0" latinLnBrk="0">
        <a:lnSpc>
          <a:spcPts val="4800"/>
        </a:lnSpc>
        <a:spcBef>
          <a:spcPts val="3200"/>
        </a:spcBef>
        <a:spcAft>
          <a:spcPts val="0"/>
        </a:spcAft>
        <a:buClr>
          <a:schemeClr val="accent1">
            <a:hueOff val="-9360000"/>
            <a:satOff val="3448"/>
            <a:lumOff val="-49999"/>
          </a:schemeClr>
        </a:buClr>
        <a:buSzPct val="75000"/>
        <a:buFontTx/>
        <a:buChar char="•"/>
        <a:tabLst>
          <a:tab pos="1181100" algn="l"/>
        </a:tabLst>
        <a:defRPr sz="3200" b="0" i="0" u="none" strike="noStrike" cap="none" spc="0" baseline="0">
          <a:solidFill>
            <a:schemeClr val="accent1">
              <a:hueOff val="1309091"/>
              <a:satOff val="-76551"/>
              <a:lumOff val="-78431"/>
              <a:alpha val="80000"/>
            </a:schemeClr>
          </a:solidFill>
          <a:uFillTx/>
          <a:latin typeface="+mn-lt"/>
          <a:ea typeface="+mn-ea"/>
          <a:cs typeface="+mn-cs"/>
          <a:sym typeface="Helvetica"/>
        </a:defRPr>
      </a:lvl6pPr>
      <a:lvl7pPr marL="4200770" marR="0" indent="-390770" algn="l" defTabSz="914400" rtl="0" latinLnBrk="0">
        <a:lnSpc>
          <a:spcPts val="4800"/>
        </a:lnSpc>
        <a:spcBef>
          <a:spcPts val="3200"/>
        </a:spcBef>
        <a:spcAft>
          <a:spcPts val="0"/>
        </a:spcAft>
        <a:buClr>
          <a:schemeClr val="accent1">
            <a:hueOff val="-9360000"/>
            <a:satOff val="3448"/>
            <a:lumOff val="-49999"/>
          </a:schemeClr>
        </a:buClr>
        <a:buSzPct val="75000"/>
        <a:buFontTx/>
        <a:buChar char="•"/>
        <a:tabLst>
          <a:tab pos="1181100" algn="l"/>
        </a:tabLst>
        <a:defRPr sz="3200" b="0" i="0" u="none" strike="noStrike" cap="none" spc="0" baseline="0">
          <a:solidFill>
            <a:schemeClr val="accent1">
              <a:hueOff val="1309091"/>
              <a:satOff val="-76551"/>
              <a:lumOff val="-78431"/>
              <a:alpha val="80000"/>
            </a:schemeClr>
          </a:solidFill>
          <a:uFillTx/>
          <a:latin typeface="+mn-lt"/>
          <a:ea typeface="+mn-ea"/>
          <a:cs typeface="+mn-cs"/>
          <a:sym typeface="Helvetica"/>
        </a:defRPr>
      </a:lvl7pPr>
      <a:lvl8pPr marL="4835770" marR="0" indent="-390770" algn="l" defTabSz="914400" rtl="0" latinLnBrk="0">
        <a:lnSpc>
          <a:spcPts val="4800"/>
        </a:lnSpc>
        <a:spcBef>
          <a:spcPts val="3200"/>
        </a:spcBef>
        <a:spcAft>
          <a:spcPts val="0"/>
        </a:spcAft>
        <a:buClr>
          <a:schemeClr val="accent1">
            <a:hueOff val="-9360000"/>
            <a:satOff val="3448"/>
            <a:lumOff val="-49999"/>
          </a:schemeClr>
        </a:buClr>
        <a:buSzPct val="75000"/>
        <a:buFontTx/>
        <a:buChar char="•"/>
        <a:tabLst>
          <a:tab pos="1181100" algn="l"/>
        </a:tabLst>
        <a:defRPr sz="3200" b="0" i="0" u="none" strike="noStrike" cap="none" spc="0" baseline="0">
          <a:solidFill>
            <a:schemeClr val="accent1">
              <a:hueOff val="1309091"/>
              <a:satOff val="-76551"/>
              <a:lumOff val="-78431"/>
              <a:alpha val="80000"/>
            </a:schemeClr>
          </a:solidFill>
          <a:uFillTx/>
          <a:latin typeface="+mn-lt"/>
          <a:ea typeface="+mn-ea"/>
          <a:cs typeface="+mn-cs"/>
          <a:sym typeface="Helvetica"/>
        </a:defRPr>
      </a:lvl8pPr>
      <a:lvl9pPr marL="5470770" marR="0" indent="-390770" algn="l" defTabSz="914400" rtl="0" latinLnBrk="0">
        <a:lnSpc>
          <a:spcPts val="4800"/>
        </a:lnSpc>
        <a:spcBef>
          <a:spcPts val="3200"/>
        </a:spcBef>
        <a:spcAft>
          <a:spcPts val="0"/>
        </a:spcAft>
        <a:buClr>
          <a:schemeClr val="accent1">
            <a:hueOff val="-9360000"/>
            <a:satOff val="3448"/>
            <a:lumOff val="-49999"/>
          </a:schemeClr>
        </a:buClr>
        <a:buSzPct val="75000"/>
        <a:buFontTx/>
        <a:buChar char="•"/>
        <a:tabLst>
          <a:tab pos="1181100" algn="l"/>
        </a:tabLst>
        <a:defRPr sz="3200" b="0" i="0" u="none" strike="noStrike" cap="none" spc="0" baseline="0">
          <a:solidFill>
            <a:schemeClr val="accent1">
              <a:hueOff val="1309091"/>
              <a:satOff val="-76551"/>
              <a:lumOff val="-78431"/>
              <a:alpha val="80000"/>
            </a:schemeClr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l" latinLnBrk="0">
        <a:lnSpc>
          <a:spcPts val="2400"/>
        </a:lnSpc>
        <a:spcBef>
          <a:spcPts val="1600"/>
        </a:spcBef>
        <a:spcAft>
          <a:spcPts val="0"/>
        </a:spcAft>
        <a:buClrTx/>
        <a:buSzTx/>
        <a:buFontTx/>
        <a:buNone/>
        <a:tabLst>
          <a:tab pos="1181100" algn="l"/>
        </a:tabLst>
        <a:defRPr sz="1600" b="1" i="0" u="none" strike="noStrike" cap="all" spc="24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228600" algn="l" latinLnBrk="0">
        <a:lnSpc>
          <a:spcPts val="2400"/>
        </a:lnSpc>
        <a:spcBef>
          <a:spcPts val="1600"/>
        </a:spcBef>
        <a:spcAft>
          <a:spcPts val="0"/>
        </a:spcAft>
        <a:buClrTx/>
        <a:buSzTx/>
        <a:buFontTx/>
        <a:buNone/>
        <a:tabLst>
          <a:tab pos="1181100" algn="l"/>
        </a:tabLst>
        <a:defRPr sz="1600" b="1" i="0" u="none" strike="noStrike" cap="all" spc="24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457200" algn="l" latinLnBrk="0">
        <a:lnSpc>
          <a:spcPts val="2400"/>
        </a:lnSpc>
        <a:spcBef>
          <a:spcPts val="1600"/>
        </a:spcBef>
        <a:spcAft>
          <a:spcPts val="0"/>
        </a:spcAft>
        <a:buClrTx/>
        <a:buSzTx/>
        <a:buFontTx/>
        <a:buNone/>
        <a:tabLst>
          <a:tab pos="1181100" algn="l"/>
        </a:tabLst>
        <a:defRPr sz="1600" b="1" i="0" u="none" strike="noStrike" cap="all" spc="24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685800" algn="l" latinLnBrk="0">
        <a:lnSpc>
          <a:spcPts val="2400"/>
        </a:lnSpc>
        <a:spcBef>
          <a:spcPts val="1600"/>
        </a:spcBef>
        <a:spcAft>
          <a:spcPts val="0"/>
        </a:spcAft>
        <a:buClrTx/>
        <a:buSzTx/>
        <a:buFontTx/>
        <a:buNone/>
        <a:tabLst>
          <a:tab pos="1181100" algn="l"/>
        </a:tabLst>
        <a:defRPr sz="1600" b="1" i="0" u="none" strike="noStrike" cap="all" spc="24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914400" algn="l" latinLnBrk="0">
        <a:lnSpc>
          <a:spcPts val="2400"/>
        </a:lnSpc>
        <a:spcBef>
          <a:spcPts val="1600"/>
        </a:spcBef>
        <a:spcAft>
          <a:spcPts val="0"/>
        </a:spcAft>
        <a:buClrTx/>
        <a:buSzTx/>
        <a:buFontTx/>
        <a:buNone/>
        <a:tabLst>
          <a:tab pos="1181100" algn="l"/>
        </a:tabLst>
        <a:defRPr sz="1600" b="1" i="0" u="none" strike="noStrike" cap="all" spc="24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1143000" algn="l" latinLnBrk="0">
        <a:lnSpc>
          <a:spcPts val="2400"/>
        </a:lnSpc>
        <a:spcBef>
          <a:spcPts val="1600"/>
        </a:spcBef>
        <a:spcAft>
          <a:spcPts val="0"/>
        </a:spcAft>
        <a:buClrTx/>
        <a:buSzTx/>
        <a:buFontTx/>
        <a:buNone/>
        <a:tabLst>
          <a:tab pos="1181100" algn="l"/>
        </a:tabLst>
        <a:defRPr sz="1600" b="1" i="0" u="none" strike="noStrike" cap="all" spc="24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1371600" algn="l" latinLnBrk="0">
        <a:lnSpc>
          <a:spcPts val="2400"/>
        </a:lnSpc>
        <a:spcBef>
          <a:spcPts val="1600"/>
        </a:spcBef>
        <a:spcAft>
          <a:spcPts val="0"/>
        </a:spcAft>
        <a:buClrTx/>
        <a:buSzTx/>
        <a:buFontTx/>
        <a:buNone/>
        <a:tabLst>
          <a:tab pos="1181100" algn="l"/>
        </a:tabLst>
        <a:defRPr sz="1600" b="1" i="0" u="none" strike="noStrike" cap="all" spc="24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1600200" algn="l" latinLnBrk="0">
        <a:lnSpc>
          <a:spcPts val="2400"/>
        </a:lnSpc>
        <a:spcBef>
          <a:spcPts val="1600"/>
        </a:spcBef>
        <a:spcAft>
          <a:spcPts val="0"/>
        </a:spcAft>
        <a:buClrTx/>
        <a:buSzTx/>
        <a:buFontTx/>
        <a:buNone/>
        <a:tabLst>
          <a:tab pos="1181100" algn="l"/>
        </a:tabLst>
        <a:defRPr sz="1600" b="1" i="0" u="none" strike="noStrike" cap="all" spc="24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1828800" algn="l" latinLnBrk="0">
        <a:lnSpc>
          <a:spcPts val="2400"/>
        </a:lnSpc>
        <a:spcBef>
          <a:spcPts val="1600"/>
        </a:spcBef>
        <a:spcAft>
          <a:spcPts val="0"/>
        </a:spcAft>
        <a:buClrTx/>
        <a:buSzTx/>
        <a:buFontTx/>
        <a:buNone/>
        <a:tabLst>
          <a:tab pos="1181100" algn="l"/>
        </a:tabLst>
        <a:defRPr sz="1600" b="1" i="0" u="none" strike="noStrike" cap="all" spc="24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ifork_logo_RGB 1.pdf" descr="Trifork_logo_RGB 1.pdf"/>
          <p:cNvPicPr>
            <a:picLocks noChangeAspect="1"/>
          </p:cNvPicPr>
          <p:nvPr/>
        </p:nvPicPr>
        <p:blipFill>
          <a:blip r:embed="rId5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44000" y="12903200"/>
            <a:ext cx="1934308" cy="2032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1828800" y="3490810"/>
            <a:ext cx="20726400" cy="5972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3294" y="12818111"/>
            <a:ext cx="415819" cy="348813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tabLst/>
              <a:defRPr sz="1600" b="1" spc="160">
                <a:solidFill>
                  <a:schemeClr val="accent1">
                    <a:hueOff val="1309091"/>
                    <a:satOff val="-76551"/>
                    <a:lumOff val="-78431"/>
                    <a:alpha val="40000"/>
                  </a:schemeClr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5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7714187"/>
            <a:ext cx="21005800" cy="92075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190164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6" r:id="rId1"/>
    <p:sldLayoutId id="2147484357" r:id="rId2"/>
    <p:sldLayoutId id="2147484358" r:id="rId3"/>
    <p:sldLayoutId id="2147484359" r:id="rId4"/>
    <p:sldLayoutId id="2147484360" r:id="rId5"/>
    <p:sldLayoutId id="2147484361" r:id="rId6"/>
    <p:sldLayoutId id="2147484362" r:id="rId7"/>
    <p:sldLayoutId id="2147484363" r:id="rId8"/>
    <p:sldLayoutId id="2147484365" r:id="rId9"/>
    <p:sldLayoutId id="2147484366" r:id="rId10"/>
    <p:sldLayoutId id="2147484367" r:id="rId11"/>
    <p:sldLayoutId id="2147484368" r:id="rId12"/>
    <p:sldLayoutId id="2147484369" r:id="rId13"/>
    <p:sldLayoutId id="2147484370" r:id="rId14"/>
    <p:sldLayoutId id="2147484371" r:id="rId15"/>
    <p:sldLayoutId id="2147484372" r:id="rId16"/>
    <p:sldLayoutId id="2147484373" r:id="rId17"/>
    <p:sldLayoutId id="2147484374" r:id="rId18"/>
    <p:sldLayoutId id="2147484375" r:id="rId19"/>
    <p:sldLayoutId id="2147484376" r:id="rId20"/>
    <p:sldLayoutId id="2147484377" r:id="rId21"/>
    <p:sldLayoutId id="2147484378" r:id="rId22"/>
    <p:sldLayoutId id="2147484379" r:id="rId23"/>
    <p:sldLayoutId id="2147484380" r:id="rId24"/>
    <p:sldLayoutId id="2147484381" r:id="rId25"/>
    <p:sldLayoutId id="2147484382" r:id="rId26"/>
    <p:sldLayoutId id="2147484383" r:id="rId27"/>
    <p:sldLayoutId id="2147484384" r:id="rId28"/>
    <p:sldLayoutId id="2147484385" r:id="rId29"/>
    <p:sldLayoutId id="2147484386" r:id="rId30"/>
    <p:sldLayoutId id="2147484387" r:id="rId31"/>
    <p:sldLayoutId id="2147484388" r:id="rId32"/>
    <p:sldLayoutId id="2147484389" r:id="rId33"/>
    <p:sldLayoutId id="2147484390" r:id="rId34"/>
    <p:sldLayoutId id="2147484391" r:id="rId35"/>
    <p:sldLayoutId id="2147484392" r:id="rId36"/>
    <p:sldLayoutId id="2147484393" r:id="rId37"/>
    <p:sldLayoutId id="2147484394" r:id="rId38"/>
    <p:sldLayoutId id="2147484395" r:id="rId39"/>
    <p:sldLayoutId id="2147484396" r:id="rId40"/>
    <p:sldLayoutId id="2147484397" r:id="rId41"/>
    <p:sldLayoutId id="2147484398" r:id="rId42"/>
    <p:sldLayoutId id="2147484399" r:id="rId43"/>
    <p:sldLayoutId id="2147484400" r:id="rId44"/>
    <p:sldLayoutId id="2147484401" r:id="rId45"/>
    <p:sldLayoutId id="2147484402" r:id="rId46"/>
    <p:sldLayoutId id="2147484403" r:id="rId47"/>
    <p:sldLayoutId id="2147484404" r:id="rId48"/>
    <p:sldLayoutId id="2147484405" r:id="rId49"/>
    <p:sldLayoutId id="2147484406" r:id="rId50"/>
  </p:sldLayoutIdLst>
  <p:transition spd="med"/>
  <p:txStyles>
    <p:titleStyle>
      <a:lvl1pPr marL="0" marR="0" indent="0" algn="l" defTabSz="914400" rtl="0" latinLnBrk="0">
        <a:lnSpc>
          <a:spcPts val="115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181100" algn="l"/>
        </a:tabLst>
        <a:defRPr sz="10000" b="1" i="0" u="none" strike="noStrike" cap="none" spc="0" baseline="0">
          <a:solidFill>
            <a:schemeClr val="accent1">
              <a:hueOff val="1309091"/>
              <a:satOff val="-76551"/>
              <a:lumOff val="-78431"/>
            </a:schemeClr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228600" algn="l" defTabSz="914400" rtl="0" latinLnBrk="0">
        <a:lnSpc>
          <a:spcPts val="115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181100" algn="l"/>
        </a:tabLst>
        <a:defRPr sz="10000" b="1" i="0" u="none" strike="noStrike" cap="none" spc="0" baseline="0">
          <a:solidFill>
            <a:schemeClr val="accent1">
              <a:hueOff val="1309091"/>
              <a:satOff val="-76551"/>
              <a:lumOff val="-78431"/>
            </a:schemeClr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457200" algn="l" defTabSz="914400" rtl="0" latinLnBrk="0">
        <a:lnSpc>
          <a:spcPts val="115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181100" algn="l"/>
        </a:tabLst>
        <a:defRPr sz="10000" b="1" i="0" u="none" strike="noStrike" cap="none" spc="0" baseline="0">
          <a:solidFill>
            <a:schemeClr val="accent1">
              <a:hueOff val="1309091"/>
              <a:satOff val="-76551"/>
              <a:lumOff val="-78431"/>
            </a:schemeClr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685800" algn="l" defTabSz="914400" rtl="0" latinLnBrk="0">
        <a:lnSpc>
          <a:spcPts val="115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181100" algn="l"/>
        </a:tabLst>
        <a:defRPr sz="10000" b="1" i="0" u="none" strike="noStrike" cap="none" spc="0" baseline="0">
          <a:solidFill>
            <a:schemeClr val="accent1">
              <a:hueOff val="1309091"/>
              <a:satOff val="-76551"/>
              <a:lumOff val="-78431"/>
            </a:schemeClr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914400" algn="l" defTabSz="914400" rtl="0" latinLnBrk="0">
        <a:lnSpc>
          <a:spcPts val="115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181100" algn="l"/>
        </a:tabLst>
        <a:defRPr sz="10000" b="1" i="0" u="none" strike="noStrike" cap="none" spc="0" baseline="0">
          <a:solidFill>
            <a:schemeClr val="accent1">
              <a:hueOff val="1309091"/>
              <a:satOff val="-76551"/>
              <a:lumOff val="-78431"/>
            </a:schemeClr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1143000" algn="l" defTabSz="914400" rtl="0" latinLnBrk="0">
        <a:lnSpc>
          <a:spcPts val="115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181100" algn="l"/>
        </a:tabLst>
        <a:defRPr sz="10000" b="1" i="0" u="none" strike="noStrike" cap="none" spc="0" baseline="0">
          <a:solidFill>
            <a:schemeClr val="accent1">
              <a:hueOff val="1309091"/>
              <a:satOff val="-76551"/>
              <a:lumOff val="-78431"/>
            </a:schemeClr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1371600" algn="l" defTabSz="914400" rtl="0" latinLnBrk="0">
        <a:lnSpc>
          <a:spcPts val="115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181100" algn="l"/>
        </a:tabLst>
        <a:defRPr sz="10000" b="1" i="0" u="none" strike="noStrike" cap="none" spc="0" baseline="0">
          <a:solidFill>
            <a:schemeClr val="accent1">
              <a:hueOff val="1309091"/>
              <a:satOff val="-76551"/>
              <a:lumOff val="-78431"/>
            </a:schemeClr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1600200" algn="l" defTabSz="914400" rtl="0" latinLnBrk="0">
        <a:lnSpc>
          <a:spcPts val="115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181100" algn="l"/>
        </a:tabLst>
        <a:defRPr sz="10000" b="1" i="0" u="none" strike="noStrike" cap="none" spc="0" baseline="0">
          <a:solidFill>
            <a:schemeClr val="accent1">
              <a:hueOff val="1309091"/>
              <a:satOff val="-76551"/>
              <a:lumOff val="-78431"/>
            </a:schemeClr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1828800" algn="l" defTabSz="914400" rtl="0" latinLnBrk="0">
        <a:lnSpc>
          <a:spcPts val="115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181100" algn="l"/>
        </a:tabLst>
        <a:defRPr sz="10000" b="1" i="0" u="none" strike="noStrike" cap="none" spc="0" baseline="0">
          <a:solidFill>
            <a:schemeClr val="accent1">
              <a:hueOff val="1309091"/>
              <a:satOff val="-76551"/>
              <a:lumOff val="-78431"/>
            </a:schemeClr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537262" marR="0" indent="-537262" algn="l" defTabSz="914400" rtl="0" latinLnBrk="0">
        <a:lnSpc>
          <a:spcPts val="6400"/>
        </a:lnSpc>
        <a:spcBef>
          <a:spcPts val="1600"/>
        </a:spcBef>
        <a:spcAft>
          <a:spcPts val="0"/>
        </a:spcAft>
        <a:buClr>
          <a:schemeClr val="accent1">
            <a:hueOff val="-9360000"/>
            <a:satOff val="3448"/>
            <a:lumOff val="-49999"/>
          </a:schemeClr>
        </a:buClr>
        <a:buSzPct val="75000"/>
        <a:buFontTx/>
        <a:buChar char="•"/>
        <a:tabLst>
          <a:tab pos="1181100" algn="l"/>
        </a:tabLst>
        <a:defRPr sz="4400" b="0" i="0" u="none" strike="noStrike" cap="none" spc="0" baseline="0">
          <a:solidFill>
            <a:schemeClr val="accent1">
              <a:hueOff val="1309091"/>
              <a:satOff val="-76551"/>
              <a:lumOff val="-78431"/>
              <a:alpha val="80000"/>
            </a:schemeClr>
          </a:solidFill>
          <a:uFillTx/>
          <a:latin typeface="+mn-lt"/>
          <a:ea typeface="+mn-ea"/>
          <a:cs typeface="+mn-cs"/>
          <a:sym typeface="Helvetica"/>
        </a:defRPr>
      </a:lvl1pPr>
      <a:lvl2pPr marL="1172308" marR="0" indent="-537308" algn="l" defTabSz="914400" rtl="0" latinLnBrk="0">
        <a:lnSpc>
          <a:spcPts val="6400"/>
        </a:lnSpc>
        <a:spcBef>
          <a:spcPts val="1600"/>
        </a:spcBef>
        <a:spcAft>
          <a:spcPts val="0"/>
        </a:spcAft>
        <a:buClr>
          <a:schemeClr val="accent1">
            <a:hueOff val="-9360000"/>
            <a:satOff val="3448"/>
            <a:lumOff val="-49999"/>
          </a:schemeClr>
        </a:buClr>
        <a:buSzPct val="75000"/>
        <a:buFontTx/>
        <a:buChar char="•"/>
        <a:tabLst>
          <a:tab pos="1181100" algn="l"/>
        </a:tabLst>
        <a:defRPr sz="4400" b="0" i="0" u="none" strike="noStrike" cap="none" spc="0" baseline="0">
          <a:solidFill>
            <a:schemeClr val="accent1">
              <a:hueOff val="1309091"/>
              <a:satOff val="-76551"/>
              <a:lumOff val="-78431"/>
              <a:alpha val="80000"/>
            </a:schemeClr>
          </a:solidFill>
          <a:uFillTx/>
          <a:latin typeface="+mn-lt"/>
          <a:ea typeface="+mn-ea"/>
          <a:cs typeface="+mn-cs"/>
          <a:sym typeface="Helvetica"/>
        </a:defRPr>
      </a:lvl2pPr>
      <a:lvl3pPr marL="1807308" marR="0" indent="-537308" algn="l" defTabSz="914400" rtl="0" latinLnBrk="0">
        <a:lnSpc>
          <a:spcPts val="6400"/>
        </a:lnSpc>
        <a:spcBef>
          <a:spcPts val="1600"/>
        </a:spcBef>
        <a:spcAft>
          <a:spcPts val="0"/>
        </a:spcAft>
        <a:buClr>
          <a:schemeClr val="accent1">
            <a:hueOff val="-9360000"/>
            <a:satOff val="3448"/>
            <a:lumOff val="-49999"/>
          </a:schemeClr>
        </a:buClr>
        <a:buSzPct val="75000"/>
        <a:buFontTx/>
        <a:buChar char="•"/>
        <a:tabLst>
          <a:tab pos="1181100" algn="l"/>
        </a:tabLst>
        <a:defRPr sz="4400" b="0" i="0" u="none" strike="noStrike" cap="none" spc="0" baseline="0">
          <a:solidFill>
            <a:schemeClr val="accent1">
              <a:hueOff val="1309091"/>
              <a:satOff val="-76551"/>
              <a:lumOff val="-78431"/>
              <a:alpha val="80000"/>
            </a:schemeClr>
          </a:solidFill>
          <a:uFillTx/>
          <a:latin typeface="+mn-lt"/>
          <a:ea typeface="+mn-ea"/>
          <a:cs typeface="+mn-cs"/>
          <a:sym typeface="Helvetica"/>
        </a:defRPr>
      </a:lvl3pPr>
      <a:lvl4pPr marL="2442308" marR="0" indent="-537308" algn="l" defTabSz="914400" rtl="0" latinLnBrk="0">
        <a:lnSpc>
          <a:spcPts val="6400"/>
        </a:lnSpc>
        <a:spcBef>
          <a:spcPts val="1600"/>
        </a:spcBef>
        <a:spcAft>
          <a:spcPts val="0"/>
        </a:spcAft>
        <a:buClr>
          <a:schemeClr val="accent1">
            <a:hueOff val="-9360000"/>
            <a:satOff val="3448"/>
            <a:lumOff val="-49999"/>
          </a:schemeClr>
        </a:buClr>
        <a:buSzPct val="75000"/>
        <a:buFontTx/>
        <a:buChar char="•"/>
        <a:tabLst>
          <a:tab pos="1181100" algn="l"/>
        </a:tabLst>
        <a:defRPr sz="4400" b="0" i="0" u="none" strike="noStrike" cap="none" spc="0" baseline="0">
          <a:solidFill>
            <a:schemeClr val="accent1">
              <a:hueOff val="1309091"/>
              <a:satOff val="-76551"/>
              <a:lumOff val="-78431"/>
              <a:alpha val="80000"/>
            </a:schemeClr>
          </a:solidFill>
          <a:uFillTx/>
          <a:latin typeface="+mn-lt"/>
          <a:ea typeface="+mn-ea"/>
          <a:cs typeface="+mn-cs"/>
          <a:sym typeface="Helvetica"/>
        </a:defRPr>
      </a:lvl4pPr>
      <a:lvl5pPr marL="3077308" marR="0" indent="-537308" algn="l" defTabSz="914400" rtl="0" latinLnBrk="0">
        <a:lnSpc>
          <a:spcPts val="6400"/>
        </a:lnSpc>
        <a:spcBef>
          <a:spcPts val="1600"/>
        </a:spcBef>
        <a:spcAft>
          <a:spcPts val="0"/>
        </a:spcAft>
        <a:buClr>
          <a:schemeClr val="accent1">
            <a:hueOff val="-9360000"/>
            <a:satOff val="3448"/>
            <a:lumOff val="-49999"/>
          </a:schemeClr>
        </a:buClr>
        <a:buSzPct val="75000"/>
        <a:buFontTx/>
        <a:buChar char="•"/>
        <a:tabLst>
          <a:tab pos="1181100" algn="l"/>
        </a:tabLst>
        <a:defRPr sz="4400" b="0" i="0" u="none" strike="noStrike" cap="none" spc="0" baseline="0">
          <a:solidFill>
            <a:schemeClr val="accent1">
              <a:hueOff val="1309091"/>
              <a:satOff val="-76551"/>
              <a:lumOff val="-78431"/>
              <a:alpha val="80000"/>
            </a:schemeClr>
          </a:solidFill>
          <a:uFillTx/>
          <a:latin typeface="+mn-lt"/>
          <a:ea typeface="+mn-ea"/>
          <a:cs typeface="+mn-cs"/>
          <a:sym typeface="Helvetica"/>
        </a:defRPr>
      </a:lvl5pPr>
      <a:lvl6pPr marL="3712308" marR="0" indent="-537308" algn="l" defTabSz="914400" rtl="0" latinLnBrk="0">
        <a:lnSpc>
          <a:spcPts val="6400"/>
        </a:lnSpc>
        <a:spcBef>
          <a:spcPts val="1600"/>
        </a:spcBef>
        <a:spcAft>
          <a:spcPts val="0"/>
        </a:spcAft>
        <a:buClr>
          <a:schemeClr val="accent1">
            <a:hueOff val="-9360000"/>
            <a:satOff val="3448"/>
            <a:lumOff val="-49999"/>
          </a:schemeClr>
        </a:buClr>
        <a:buSzPct val="75000"/>
        <a:buFontTx/>
        <a:buChar char="•"/>
        <a:tabLst>
          <a:tab pos="1181100" algn="l"/>
        </a:tabLst>
        <a:defRPr sz="4400" b="0" i="0" u="none" strike="noStrike" cap="none" spc="0" baseline="0">
          <a:solidFill>
            <a:schemeClr val="accent1">
              <a:hueOff val="1309091"/>
              <a:satOff val="-76551"/>
              <a:lumOff val="-78431"/>
              <a:alpha val="80000"/>
            </a:schemeClr>
          </a:solidFill>
          <a:uFillTx/>
          <a:latin typeface="+mn-lt"/>
          <a:ea typeface="+mn-ea"/>
          <a:cs typeface="+mn-cs"/>
          <a:sym typeface="Helvetica"/>
        </a:defRPr>
      </a:lvl6pPr>
      <a:lvl7pPr marL="4347308" marR="0" indent="-537308" algn="l" defTabSz="914400" rtl="0" latinLnBrk="0">
        <a:lnSpc>
          <a:spcPts val="6400"/>
        </a:lnSpc>
        <a:spcBef>
          <a:spcPts val="1600"/>
        </a:spcBef>
        <a:spcAft>
          <a:spcPts val="0"/>
        </a:spcAft>
        <a:buClr>
          <a:schemeClr val="accent1">
            <a:hueOff val="-9360000"/>
            <a:satOff val="3448"/>
            <a:lumOff val="-49999"/>
          </a:schemeClr>
        </a:buClr>
        <a:buSzPct val="75000"/>
        <a:buFontTx/>
        <a:buChar char="•"/>
        <a:tabLst>
          <a:tab pos="1181100" algn="l"/>
        </a:tabLst>
        <a:defRPr sz="4400" b="0" i="0" u="none" strike="noStrike" cap="none" spc="0" baseline="0">
          <a:solidFill>
            <a:schemeClr val="accent1">
              <a:hueOff val="1309091"/>
              <a:satOff val="-76551"/>
              <a:lumOff val="-78431"/>
              <a:alpha val="80000"/>
            </a:schemeClr>
          </a:solidFill>
          <a:uFillTx/>
          <a:latin typeface="+mn-lt"/>
          <a:ea typeface="+mn-ea"/>
          <a:cs typeface="+mn-cs"/>
          <a:sym typeface="Helvetica"/>
        </a:defRPr>
      </a:lvl7pPr>
      <a:lvl8pPr marL="4982308" marR="0" indent="-537308" algn="l" defTabSz="914400" rtl="0" latinLnBrk="0">
        <a:lnSpc>
          <a:spcPts val="6400"/>
        </a:lnSpc>
        <a:spcBef>
          <a:spcPts val="1600"/>
        </a:spcBef>
        <a:spcAft>
          <a:spcPts val="0"/>
        </a:spcAft>
        <a:buClr>
          <a:schemeClr val="accent1">
            <a:hueOff val="-9360000"/>
            <a:satOff val="3448"/>
            <a:lumOff val="-49999"/>
          </a:schemeClr>
        </a:buClr>
        <a:buSzPct val="75000"/>
        <a:buFontTx/>
        <a:buChar char="•"/>
        <a:tabLst>
          <a:tab pos="1181100" algn="l"/>
        </a:tabLst>
        <a:defRPr sz="4400" b="0" i="0" u="none" strike="noStrike" cap="none" spc="0" baseline="0">
          <a:solidFill>
            <a:schemeClr val="accent1">
              <a:hueOff val="1309091"/>
              <a:satOff val="-76551"/>
              <a:lumOff val="-78431"/>
              <a:alpha val="80000"/>
            </a:schemeClr>
          </a:solidFill>
          <a:uFillTx/>
          <a:latin typeface="+mn-lt"/>
          <a:ea typeface="+mn-ea"/>
          <a:cs typeface="+mn-cs"/>
          <a:sym typeface="Helvetica"/>
        </a:defRPr>
      </a:lvl8pPr>
      <a:lvl9pPr marL="5617308" marR="0" indent="-537308" algn="l" defTabSz="914400" rtl="0" latinLnBrk="0">
        <a:lnSpc>
          <a:spcPts val="6400"/>
        </a:lnSpc>
        <a:spcBef>
          <a:spcPts val="1600"/>
        </a:spcBef>
        <a:spcAft>
          <a:spcPts val="0"/>
        </a:spcAft>
        <a:buClr>
          <a:schemeClr val="accent1">
            <a:hueOff val="-9360000"/>
            <a:satOff val="3448"/>
            <a:lumOff val="-49999"/>
          </a:schemeClr>
        </a:buClr>
        <a:buSzPct val="75000"/>
        <a:buFontTx/>
        <a:buChar char="•"/>
        <a:tabLst>
          <a:tab pos="1181100" algn="l"/>
        </a:tabLst>
        <a:defRPr sz="4400" b="0" i="0" u="none" strike="noStrike" cap="none" spc="0" baseline="0">
          <a:solidFill>
            <a:schemeClr val="accent1">
              <a:hueOff val="1309091"/>
              <a:satOff val="-76551"/>
              <a:lumOff val="-78431"/>
              <a:alpha val="80000"/>
            </a:schemeClr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16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2286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16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4572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16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6858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16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9144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16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11430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16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13716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16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16002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16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18288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16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3"/>
          <p:cNvSpPr txBox="1">
            <a:spLocks noGrp="1"/>
          </p:cNvSpPr>
          <p:nvPr>
            <p:ph type="title"/>
          </p:nvPr>
        </p:nvSpPr>
        <p:spPr>
          <a:xfrm>
            <a:off x="1828800" y="730253"/>
            <a:ext cx="20728800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oppins SemiBold"/>
              <a:buNone/>
              <a:defRPr sz="4000" b="1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43"/>
          <p:cNvSpPr txBox="1">
            <a:spLocks noGrp="1"/>
          </p:cNvSpPr>
          <p:nvPr>
            <p:ph type="body" idx="1"/>
          </p:nvPr>
        </p:nvSpPr>
        <p:spPr>
          <a:xfrm>
            <a:off x="1827600" y="3651248"/>
            <a:ext cx="20728800" cy="81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302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TR"/>
              <a:buChar char="—"/>
              <a:defRPr sz="1600" b="0" i="0" u="none" strike="noStrike" cap="none">
                <a:solidFill>
                  <a:srgbClr val="2C3A4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302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TR"/>
              <a:buChar char="—"/>
              <a:defRPr sz="1600" b="0" i="0" u="none" strike="noStrike" cap="none">
                <a:solidFill>
                  <a:srgbClr val="2C3A4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302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TR"/>
              <a:buChar char="—"/>
              <a:defRPr sz="1600" b="0" i="0" u="none" strike="noStrike" cap="none">
                <a:solidFill>
                  <a:srgbClr val="2C3A4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302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TR"/>
              <a:buChar char="—"/>
              <a:defRPr sz="1600" b="0" i="0" u="none" strike="noStrike" cap="none">
                <a:solidFill>
                  <a:srgbClr val="2C3A4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302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TR"/>
              <a:buChar char="—"/>
              <a:defRPr sz="1600" b="0" i="0" u="none" strike="noStrike" cap="none">
                <a:solidFill>
                  <a:srgbClr val="2C3A4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43"/>
          <p:cNvSpPr txBox="1">
            <a:spLocks noGrp="1"/>
          </p:cNvSpPr>
          <p:nvPr>
            <p:ph type="dt" idx="10"/>
          </p:nvPr>
        </p:nvSpPr>
        <p:spPr>
          <a:xfrm>
            <a:off x="17884800" y="12564000"/>
            <a:ext cx="5486400" cy="4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43"/>
          <p:cNvSpPr txBox="1">
            <a:spLocks noGrp="1"/>
          </p:cNvSpPr>
          <p:nvPr>
            <p:ph type="ftr" idx="11"/>
          </p:nvPr>
        </p:nvSpPr>
        <p:spPr>
          <a:xfrm>
            <a:off x="8077200" y="12564000"/>
            <a:ext cx="8229600" cy="4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43"/>
          <p:cNvSpPr txBox="1">
            <a:spLocks noGrp="1"/>
          </p:cNvSpPr>
          <p:nvPr>
            <p:ph type="sldNum" idx="12"/>
          </p:nvPr>
        </p:nvSpPr>
        <p:spPr>
          <a:xfrm>
            <a:off x="1015200" y="12564000"/>
            <a:ext cx="1306580" cy="4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marR="0" lvl="1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marR="0" lvl="2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marR="0" lvl="3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marR="0" lvl="4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marR="0" lvl="5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marR="0" lvl="6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marR="0" lvl="7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marR="0" lvl="8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242488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408" r:id="rId1"/>
    <p:sldLayoutId id="2147484410" r:id="rId2"/>
    <p:sldLayoutId id="2147484411" r:id="rId3"/>
    <p:sldLayoutId id="2147484412" r:id="rId4"/>
    <p:sldLayoutId id="2147484413" r:id="rId5"/>
    <p:sldLayoutId id="2147484414" r:id="rId6"/>
    <p:sldLayoutId id="2147484415" r:id="rId7"/>
    <p:sldLayoutId id="2147484416" r:id="rId8"/>
    <p:sldLayoutId id="2147484417" r:id="rId9"/>
    <p:sldLayoutId id="2147484418" r:id="rId10"/>
    <p:sldLayoutId id="2147484419" r:id="rId11"/>
    <p:sldLayoutId id="2147484420" r:id="rId12"/>
    <p:sldLayoutId id="2147484421" r:id="rId13"/>
    <p:sldLayoutId id="2147484422" r:id="rId14"/>
    <p:sldLayoutId id="2147484423" r:id="rId15"/>
    <p:sldLayoutId id="2147484424" r:id="rId16"/>
    <p:sldLayoutId id="2147484425" r:id="rId17"/>
    <p:sldLayoutId id="2147484426" r:id="rId18"/>
    <p:sldLayoutId id="2147484427" r:id="rId19"/>
    <p:sldLayoutId id="2147484428" r:id="rId20"/>
    <p:sldLayoutId id="2147484430" r:id="rId21"/>
    <p:sldLayoutId id="2147484431" r:id="rId22"/>
    <p:sldLayoutId id="2147484432" r:id="rId23"/>
    <p:sldLayoutId id="2147484647" r:id="rId2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1522800" y="1404000"/>
            <a:ext cx="21031200" cy="17100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 dirty="0"/>
              <a:t>Slide Title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4F5302-80D8-E543-B27B-0B303EE222F2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85112" y="12946717"/>
            <a:ext cx="2065004" cy="21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237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34" r:id="rId1"/>
    <p:sldLayoutId id="2147484435" r:id="rId2"/>
    <p:sldLayoutId id="2147484436" r:id="rId3"/>
    <p:sldLayoutId id="2147484437" r:id="rId4"/>
    <p:sldLayoutId id="2147484438" r:id="rId5"/>
    <p:sldLayoutId id="2147484439" r:id="rId6"/>
    <p:sldLayoutId id="2147484440" r:id="rId7"/>
    <p:sldLayoutId id="2147484441" r:id="rId8"/>
    <p:sldLayoutId id="2147484442" r:id="rId9"/>
    <p:sldLayoutId id="2147484443" r:id="rId10"/>
    <p:sldLayoutId id="2147484444" r:id="rId11"/>
    <p:sldLayoutId id="2147484445" r:id="rId12"/>
    <p:sldLayoutId id="2147484446" r:id="rId13"/>
    <p:sldLayoutId id="2147484447" r:id="rId14"/>
    <p:sldLayoutId id="2147484448" r:id="rId15"/>
    <p:sldLayoutId id="2147484449" r:id="rId16"/>
    <p:sldLayoutId id="2147484450" r:id="rId17"/>
    <p:sldLayoutId id="2147484451" r:id="rId18"/>
  </p:sldLayoutIdLst>
  <p:transition spd="med"/>
  <p:txStyles>
    <p:titleStyle>
      <a:lvl1pPr marL="0" marR="0" indent="0" algn="l" defTabSz="825418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1" i="0" u="none" strike="noStrike" cap="none" spc="-160" baseline="0">
          <a:ln>
            <a:noFill/>
          </a:ln>
          <a:solidFill>
            <a:schemeClr val="tx1"/>
          </a:solidFill>
          <a:uFillTx/>
          <a:latin typeface="Poppins SemiBold" pitchFamily="2" charset="77"/>
          <a:ea typeface="Open Sans SemiBold" panose="020B0606030504020204" pitchFamily="34" charset="0"/>
          <a:cs typeface="Poppins SemiBold" pitchFamily="2" charset="77"/>
          <a:sym typeface="Helvetica Neue"/>
        </a:defRPr>
      </a:lvl1pPr>
      <a:lvl2pPr marL="0" marR="0" indent="228578" algn="l" defTabSz="825418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1" i="0" u="none" strike="noStrike" cap="none" spc="-160" baseline="0">
          <a:ln>
            <a:noFill/>
          </a:ln>
          <a:solidFill>
            <a:srgbClr val="FF6600"/>
          </a:solidFill>
          <a:uFillTx/>
          <a:latin typeface="+mj-lt"/>
          <a:ea typeface="+mj-ea"/>
          <a:cs typeface="+mj-cs"/>
          <a:sym typeface="Helvetica Neue"/>
        </a:defRPr>
      </a:lvl2pPr>
      <a:lvl3pPr marL="0" marR="0" indent="457154" algn="l" defTabSz="825418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1" i="0" u="none" strike="noStrike" cap="none" spc="-160" baseline="0">
          <a:ln>
            <a:noFill/>
          </a:ln>
          <a:solidFill>
            <a:srgbClr val="FF6600"/>
          </a:solidFill>
          <a:uFillTx/>
          <a:latin typeface="+mj-lt"/>
          <a:ea typeface="+mj-ea"/>
          <a:cs typeface="+mj-cs"/>
          <a:sym typeface="Helvetica Neue"/>
        </a:defRPr>
      </a:lvl3pPr>
      <a:lvl4pPr marL="0" marR="0" indent="685732" algn="l" defTabSz="825418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1" i="0" u="none" strike="noStrike" cap="none" spc="-160" baseline="0">
          <a:ln>
            <a:noFill/>
          </a:ln>
          <a:solidFill>
            <a:srgbClr val="FF6600"/>
          </a:solidFill>
          <a:uFillTx/>
          <a:latin typeface="+mj-lt"/>
          <a:ea typeface="+mj-ea"/>
          <a:cs typeface="+mj-cs"/>
          <a:sym typeface="Helvetica Neue"/>
        </a:defRPr>
      </a:lvl4pPr>
      <a:lvl5pPr marL="0" marR="0" indent="914308" algn="l" defTabSz="825418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1" i="0" u="none" strike="noStrike" cap="none" spc="-160" baseline="0">
          <a:ln>
            <a:noFill/>
          </a:ln>
          <a:solidFill>
            <a:srgbClr val="FF6600"/>
          </a:solidFill>
          <a:uFillTx/>
          <a:latin typeface="+mj-lt"/>
          <a:ea typeface="+mj-ea"/>
          <a:cs typeface="+mj-cs"/>
          <a:sym typeface="Helvetica Neue"/>
        </a:defRPr>
      </a:lvl5pPr>
      <a:lvl6pPr marL="0" marR="0" indent="1142886" algn="l" defTabSz="825418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1" i="0" u="none" strike="noStrike" cap="none" spc="-160" baseline="0">
          <a:ln>
            <a:noFill/>
          </a:ln>
          <a:solidFill>
            <a:srgbClr val="FF6600"/>
          </a:solidFill>
          <a:uFillTx/>
          <a:latin typeface="+mj-lt"/>
          <a:ea typeface="+mj-ea"/>
          <a:cs typeface="+mj-cs"/>
          <a:sym typeface="Helvetica Neue"/>
        </a:defRPr>
      </a:lvl6pPr>
      <a:lvl7pPr marL="0" marR="0" indent="1371462" algn="l" defTabSz="825418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1" i="0" u="none" strike="noStrike" cap="none" spc="-160" baseline="0">
          <a:ln>
            <a:noFill/>
          </a:ln>
          <a:solidFill>
            <a:srgbClr val="FF6600"/>
          </a:solidFill>
          <a:uFillTx/>
          <a:latin typeface="+mj-lt"/>
          <a:ea typeface="+mj-ea"/>
          <a:cs typeface="+mj-cs"/>
          <a:sym typeface="Helvetica Neue"/>
        </a:defRPr>
      </a:lvl7pPr>
      <a:lvl8pPr marL="0" marR="0" indent="1600040" algn="l" defTabSz="825418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1" i="0" u="none" strike="noStrike" cap="none" spc="-160" baseline="0">
          <a:ln>
            <a:noFill/>
          </a:ln>
          <a:solidFill>
            <a:srgbClr val="FF6600"/>
          </a:solidFill>
          <a:uFillTx/>
          <a:latin typeface="+mj-lt"/>
          <a:ea typeface="+mj-ea"/>
          <a:cs typeface="+mj-cs"/>
          <a:sym typeface="Helvetica Neue"/>
        </a:defRPr>
      </a:lvl8pPr>
      <a:lvl9pPr marL="0" marR="0" indent="1828618" algn="l" defTabSz="825418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1" i="0" u="none" strike="noStrike" cap="none" spc="-160" baseline="0">
          <a:ln>
            <a:noFill/>
          </a:ln>
          <a:solidFill>
            <a:srgbClr val="FF6600"/>
          </a:solidFill>
          <a:uFillTx/>
          <a:latin typeface="+mj-lt"/>
          <a:ea typeface="+mj-ea"/>
          <a:cs typeface="+mj-cs"/>
          <a:sym typeface="Helvetica Neue"/>
        </a:defRPr>
      </a:lvl9pPr>
    </p:titleStyle>
    <p:bodyStyle>
      <a:lvl1pPr marL="0" marR="0" indent="0" algn="l" defTabSz="825418" rtl="0" eaLnBrk="1" latinLnBrk="0" hangingPunct="1">
        <a:lnSpc>
          <a:spcPct val="10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rgbClr val="53585F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578" algn="l" defTabSz="825418" rtl="0" eaLnBrk="1" latinLnBrk="0" hangingPunct="1">
        <a:lnSpc>
          <a:spcPct val="10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rgbClr val="53585F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154" algn="l" defTabSz="825418" rtl="0" eaLnBrk="1" latinLnBrk="0" hangingPunct="1">
        <a:lnSpc>
          <a:spcPct val="10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rgbClr val="53585F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732" algn="l" defTabSz="825418" rtl="0" eaLnBrk="1" latinLnBrk="0" hangingPunct="1">
        <a:lnSpc>
          <a:spcPct val="10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rgbClr val="53585F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308" algn="l" defTabSz="825418" rtl="0" eaLnBrk="1" latinLnBrk="0" hangingPunct="1">
        <a:lnSpc>
          <a:spcPct val="10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rgbClr val="53585F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2886" algn="l" defTabSz="825418" rtl="0" eaLnBrk="1" latinLnBrk="0" hangingPunct="1">
        <a:lnSpc>
          <a:spcPct val="10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rgbClr val="53585F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462" algn="l" defTabSz="825418" rtl="0" eaLnBrk="1" latinLnBrk="0" hangingPunct="1">
        <a:lnSpc>
          <a:spcPct val="10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rgbClr val="53585F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040" algn="l" defTabSz="825418" rtl="0" eaLnBrk="1" latinLnBrk="0" hangingPunct="1">
        <a:lnSpc>
          <a:spcPct val="10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rgbClr val="53585F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618" algn="l" defTabSz="825418" rtl="0" eaLnBrk="1" latinLnBrk="0" hangingPunct="1">
        <a:lnSpc>
          <a:spcPct val="10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rgbClr val="53585F"/>
          </a:solidFill>
          <a:uFillTx/>
          <a:latin typeface="+mn-lt"/>
          <a:ea typeface="+mn-ea"/>
          <a:cs typeface="+mn-cs"/>
          <a:sym typeface="Helvetica Neue Light"/>
        </a:defRPr>
      </a:lvl9pPr>
    </p:bodyStyle>
    <p:otherStyle>
      <a:lvl1pPr marL="0" marR="0" indent="0" algn="ctr" defTabSz="825418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7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578" algn="ctr" defTabSz="825418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7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154" algn="ctr" defTabSz="825418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7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732" algn="ctr" defTabSz="825418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7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308" algn="ctr" defTabSz="825418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7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2886" algn="ctr" defTabSz="825418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7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462" algn="ctr" defTabSz="825418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7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040" algn="ctr" defTabSz="825418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7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618" algn="ctr" defTabSz="825418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7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2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828800" y="2944799"/>
            <a:ext cx="20728800" cy="70632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rmAutofit/>
          </a:bodyPr>
          <a:lstStyle/>
          <a:p>
            <a:r>
              <a:t>Title Text</a:t>
            </a:r>
          </a:p>
        </p:txBody>
      </p:sp>
      <p:pic>
        <p:nvPicPr>
          <p:cNvPr id="3" name="Graphic 10" descr="Graphic 10"/>
          <p:cNvPicPr>
            <a:picLocks noChangeAspect="1"/>
          </p:cNvPicPr>
          <p:nvPr/>
        </p:nvPicPr>
        <p:blipFill>
          <a:blip r:embed="rId1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601" y="611999"/>
            <a:ext cx="1994402" cy="201682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1219200" y="3200401"/>
            <a:ext cx="21945600" cy="90519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97930" y="12649689"/>
            <a:ext cx="288541" cy="24622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>
              <a:defRPr sz="1600">
                <a:solidFill>
                  <a:srgbClr val="2C3A41">
                    <a:alpha val="40000"/>
                  </a:srgbClr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0000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06" r:id="rId1"/>
    <p:sldLayoutId id="2147484507" r:id="rId2"/>
    <p:sldLayoutId id="2147484508" r:id="rId3"/>
    <p:sldLayoutId id="2147484509" r:id="rId4"/>
    <p:sldLayoutId id="2147484510" r:id="rId5"/>
    <p:sldLayoutId id="2147484511" r:id="rId6"/>
    <p:sldLayoutId id="2147484512" r:id="rId7"/>
    <p:sldLayoutId id="2147484513" r:id="rId8"/>
    <p:sldLayoutId id="2147484514" r:id="rId9"/>
    <p:sldLayoutId id="2147484515" r:id="rId10"/>
    <p:sldLayoutId id="2147484516" r:id="rId11"/>
    <p:sldLayoutId id="2147484517" r:id="rId12"/>
    <p:sldLayoutId id="2147484518" r:id="rId13"/>
    <p:sldLayoutId id="2147484519" r:id="rId14"/>
    <p:sldLayoutId id="2147484520" r:id="rId15"/>
    <p:sldLayoutId id="2147484521" r:id="rId16"/>
    <p:sldLayoutId id="2147484522" r:id="rId17"/>
    <p:sldLayoutId id="2147484523" r:id="rId18"/>
    <p:sldLayoutId id="2147484524" r:id="rId19"/>
    <p:sldLayoutId id="2147484525" r:id="rId20"/>
    <p:sldLayoutId id="2147484526" r:id="rId21"/>
    <p:sldLayoutId id="2147484527" r:id="rId22"/>
    <p:sldLayoutId id="2147484528" r:id="rId23"/>
    <p:sldLayoutId id="2147484529" r:id="rId24"/>
    <p:sldLayoutId id="2147484530" r:id="rId25"/>
    <p:sldLayoutId id="2147484531" r:id="rId26"/>
    <p:sldLayoutId id="2147484532" r:id="rId27"/>
    <p:sldLayoutId id="2147484533" r:id="rId28"/>
    <p:sldLayoutId id="2147484534" r:id="rId29"/>
    <p:sldLayoutId id="2147484535" r:id="rId30"/>
    <p:sldLayoutId id="2147484536" r:id="rId31"/>
    <p:sldLayoutId id="2147484537" r:id="rId32"/>
    <p:sldLayoutId id="2147484538" r:id="rId33"/>
    <p:sldLayoutId id="2147484539" r:id="rId34"/>
    <p:sldLayoutId id="2147484540" r:id="rId35"/>
    <p:sldLayoutId id="2147484541" r:id="rId36"/>
    <p:sldLayoutId id="2147484542" r:id="rId37"/>
    <p:sldLayoutId id="2147484543" r:id="rId38"/>
    <p:sldLayoutId id="2147484544" r:id="rId39"/>
    <p:sldLayoutId id="2147484545" r:id="rId40"/>
    <p:sldLayoutId id="2147484546" r:id="rId41"/>
    <p:sldLayoutId id="2147484547" r:id="rId42"/>
    <p:sldLayoutId id="2147484548" r:id="rId43"/>
    <p:sldLayoutId id="2147484549" r:id="rId44"/>
    <p:sldLayoutId id="2147484550" r:id="rId45"/>
    <p:sldLayoutId id="2147484551" r:id="rId46"/>
    <p:sldLayoutId id="2147484552" r:id="rId47"/>
    <p:sldLayoutId id="2147484553" r:id="rId48"/>
    <p:sldLayoutId id="2147484554" r:id="rId49"/>
    <p:sldLayoutId id="2147484555" r:id="rId50"/>
    <p:sldLayoutId id="2147484556" r:id="rId51"/>
    <p:sldLayoutId id="2147484557" r:id="rId52"/>
    <p:sldLayoutId id="2147484558" r:id="rId53"/>
    <p:sldLayoutId id="2147484559" r:id="rId54"/>
    <p:sldLayoutId id="2147484560" r:id="rId55"/>
    <p:sldLayoutId id="2147484561" r:id="rId56"/>
    <p:sldLayoutId id="2147484562" r:id="rId57"/>
    <p:sldLayoutId id="2147484563" r:id="rId58"/>
    <p:sldLayoutId id="2147484564" r:id="rId59"/>
    <p:sldLayoutId id="2147484565" r:id="rId60"/>
    <p:sldLayoutId id="2147484566" r:id="rId61"/>
    <p:sldLayoutId id="2147484567" r:id="rId62"/>
    <p:sldLayoutId id="2147484568" r:id="rId63"/>
    <p:sldLayoutId id="2147484569" r:id="rId64"/>
    <p:sldLayoutId id="2147484570" r:id="rId65"/>
    <p:sldLayoutId id="2147484571" r:id="rId66"/>
    <p:sldLayoutId id="2147484572" r:id="rId67"/>
    <p:sldLayoutId id="2147484573" r:id="rId68"/>
    <p:sldLayoutId id="2147484574" r:id="rId69"/>
    <p:sldLayoutId id="2147484575" r:id="rId70"/>
    <p:sldLayoutId id="2147484576" r:id="rId71"/>
    <p:sldLayoutId id="2147484577" r:id="rId72"/>
    <p:sldLayoutId id="2147484578" r:id="rId73"/>
    <p:sldLayoutId id="2147484579" r:id="rId74"/>
    <p:sldLayoutId id="2147484580" r:id="rId75"/>
    <p:sldLayoutId id="2147484581" r:id="rId76"/>
    <p:sldLayoutId id="2147484582" r:id="rId77"/>
    <p:sldLayoutId id="2147484583" r:id="rId78"/>
    <p:sldLayoutId id="2147484584" r:id="rId79"/>
    <p:sldLayoutId id="2147484585" r:id="rId80"/>
    <p:sldLayoutId id="2147484586" r:id="rId81"/>
    <p:sldLayoutId id="2147484587" r:id="rId82"/>
    <p:sldLayoutId id="2147484588" r:id="rId83"/>
    <p:sldLayoutId id="2147484589" r:id="rId84"/>
    <p:sldLayoutId id="2147484590" r:id="rId85"/>
    <p:sldLayoutId id="2147484591" r:id="rId86"/>
    <p:sldLayoutId id="2147484592" r:id="rId87"/>
    <p:sldLayoutId id="2147484593" r:id="rId88"/>
    <p:sldLayoutId id="2147484594" r:id="rId89"/>
    <p:sldLayoutId id="2147484595" r:id="rId90"/>
    <p:sldLayoutId id="2147484596" r:id="rId91"/>
    <p:sldLayoutId id="2147484597" r:id="rId92"/>
    <p:sldLayoutId id="2147484598" r:id="rId93"/>
    <p:sldLayoutId id="2147484599" r:id="rId94"/>
    <p:sldLayoutId id="2147484600" r:id="rId95"/>
    <p:sldLayoutId id="2147484601" r:id="rId96"/>
    <p:sldLayoutId id="2147484602" r:id="rId97"/>
    <p:sldLayoutId id="2147484603" r:id="rId98"/>
    <p:sldLayoutId id="2147484604" r:id="rId99"/>
    <p:sldLayoutId id="2147484605" r:id="rId100"/>
    <p:sldLayoutId id="2147484606" r:id="rId101"/>
    <p:sldLayoutId id="2147484607" r:id="rId102"/>
    <p:sldLayoutId id="2147484608" r:id="rId103"/>
    <p:sldLayoutId id="2147484609" r:id="rId104"/>
    <p:sldLayoutId id="2147484610" r:id="rId105"/>
    <p:sldLayoutId id="2147484611" r:id="rId106"/>
    <p:sldLayoutId id="2147484612" r:id="rId107"/>
    <p:sldLayoutId id="2147484613" r:id="rId108"/>
    <p:sldLayoutId id="2147484614" r:id="rId109"/>
    <p:sldLayoutId id="2147484615" r:id="rId110"/>
    <p:sldLayoutId id="2147484616" r:id="rId111"/>
    <p:sldLayoutId id="2147484617" r:id="rId112"/>
    <p:sldLayoutId id="2147484618" r:id="rId113"/>
    <p:sldLayoutId id="2147484619" r:id="rId114"/>
    <p:sldLayoutId id="2147484620" r:id="rId115"/>
    <p:sldLayoutId id="2147484621" r:id="rId116"/>
    <p:sldLayoutId id="2147484622" r:id="rId117"/>
    <p:sldLayoutId id="2147484623" r:id="rId118"/>
    <p:sldLayoutId id="2147484624" r:id="rId119"/>
    <p:sldLayoutId id="2147484625" r:id="rId120"/>
  </p:sldLayoutIdLst>
  <p:transition spd="med"/>
  <p:txStyles>
    <p:titleStyle>
      <a:lvl1pPr marL="0" marR="0" indent="0" algn="l" defTabSz="1828710" rtl="0" latinLnBrk="0">
        <a:lnSpc>
          <a:spcPts val="14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0" b="1" i="0" u="none" strike="noStrike" cap="none" spc="0" baseline="0">
          <a:solidFill>
            <a:srgbClr val="2C3A41"/>
          </a:solidFill>
          <a:uFillTx/>
          <a:latin typeface="Poppins SemiBold"/>
          <a:ea typeface="Poppins SemiBold"/>
          <a:cs typeface="Poppins SemiBold"/>
          <a:sym typeface="Poppins SemiBold"/>
        </a:defRPr>
      </a:lvl1pPr>
      <a:lvl2pPr marL="0" marR="0" indent="0" algn="l" defTabSz="1828710" rtl="0" latinLnBrk="0">
        <a:lnSpc>
          <a:spcPts val="14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0" b="1" i="0" u="none" strike="noStrike" cap="none" spc="0" baseline="0">
          <a:solidFill>
            <a:srgbClr val="2C3A41"/>
          </a:solidFill>
          <a:uFillTx/>
          <a:latin typeface="Poppins SemiBold"/>
          <a:ea typeface="Poppins SemiBold"/>
          <a:cs typeface="Poppins SemiBold"/>
          <a:sym typeface="Poppins SemiBold"/>
        </a:defRPr>
      </a:lvl2pPr>
      <a:lvl3pPr marL="0" marR="0" indent="0" algn="l" defTabSz="1828710" rtl="0" latinLnBrk="0">
        <a:lnSpc>
          <a:spcPts val="14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0" b="1" i="0" u="none" strike="noStrike" cap="none" spc="0" baseline="0">
          <a:solidFill>
            <a:srgbClr val="2C3A41"/>
          </a:solidFill>
          <a:uFillTx/>
          <a:latin typeface="Poppins SemiBold"/>
          <a:ea typeface="Poppins SemiBold"/>
          <a:cs typeface="Poppins SemiBold"/>
          <a:sym typeface="Poppins SemiBold"/>
        </a:defRPr>
      </a:lvl3pPr>
      <a:lvl4pPr marL="0" marR="0" indent="0" algn="l" defTabSz="1828710" rtl="0" latinLnBrk="0">
        <a:lnSpc>
          <a:spcPts val="14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0" b="1" i="0" u="none" strike="noStrike" cap="none" spc="0" baseline="0">
          <a:solidFill>
            <a:srgbClr val="2C3A41"/>
          </a:solidFill>
          <a:uFillTx/>
          <a:latin typeface="Poppins SemiBold"/>
          <a:ea typeface="Poppins SemiBold"/>
          <a:cs typeface="Poppins SemiBold"/>
          <a:sym typeface="Poppins SemiBold"/>
        </a:defRPr>
      </a:lvl4pPr>
      <a:lvl5pPr marL="0" marR="0" indent="0" algn="l" defTabSz="1828710" rtl="0" latinLnBrk="0">
        <a:lnSpc>
          <a:spcPts val="14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0" b="1" i="0" u="none" strike="noStrike" cap="none" spc="0" baseline="0">
          <a:solidFill>
            <a:srgbClr val="2C3A41"/>
          </a:solidFill>
          <a:uFillTx/>
          <a:latin typeface="Poppins SemiBold"/>
          <a:ea typeface="Poppins SemiBold"/>
          <a:cs typeface="Poppins SemiBold"/>
          <a:sym typeface="Poppins SemiBold"/>
        </a:defRPr>
      </a:lvl5pPr>
      <a:lvl6pPr marL="0" marR="0" indent="0" algn="l" defTabSz="1828710" rtl="0" latinLnBrk="0">
        <a:lnSpc>
          <a:spcPts val="14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0" b="1" i="0" u="none" strike="noStrike" cap="none" spc="0" baseline="0">
          <a:solidFill>
            <a:srgbClr val="2C3A41"/>
          </a:solidFill>
          <a:uFillTx/>
          <a:latin typeface="Poppins SemiBold"/>
          <a:ea typeface="Poppins SemiBold"/>
          <a:cs typeface="Poppins SemiBold"/>
          <a:sym typeface="Poppins SemiBold"/>
        </a:defRPr>
      </a:lvl6pPr>
      <a:lvl7pPr marL="0" marR="0" indent="0" algn="l" defTabSz="1828710" rtl="0" latinLnBrk="0">
        <a:lnSpc>
          <a:spcPts val="14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0" b="1" i="0" u="none" strike="noStrike" cap="none" spc="0" baseline="0">
          <a:solidFill>
            <a:srgbClr val="2C3A41"/>
          </a:solidFill>
          <a:uFillTx/>
          <a:latin typeface="Poppins SemiBold"/>
          <a:ea typeface="Poppins SemiBold"/>
          <a:cs typeface="Poppins SemiBold"/>
          <a:sym typeface="Poppins SemiBold"/>
        </a:defRPr>
      </a:lvl7pPr>
      <a:lvl8pPr marL="0" marR="0" indent="0" algn="l" defTabSz="1828710" rtl="0" latinLnBrk="0">
        <a:lnSpc>
          <a:spcPts val="14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0" b="1" i="0" u="none" strike="noStrike" cap="none" spc="0" baseline="0">
          <a:solidFill>
            <a:srgbClr val="2C3A41"/>
          </a:solidFill>
          <a:uFillTx/>
          <a:latin typeface="Poppins SemiBold"/>
          <a:ea typeface="Poppins SemiBold"/>
          <a:cs typeface="Poppins SemiBold"/>
          <a:sym typeface="Poppins SemiBold"/>
        </a:defRPr>
      </a:lvl8pPr>
      <a:lvl9pPr marL="0" marR="0" indent="0" algn="l" defTabSz="1828710" rtl="0" latinLnBrk="0">
        <a:lnSpc>
          <a:spcPts val="14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0" b="1" i="0" u="none" strike="noStrike" cap="none" spc="0" baseline="0">
          <a:solidFill>
            <a:srgbClr val="2C3A41"/>
          </a:solidFill>
          <a:uFillTx/>
          <a:latin typeface="Poppins SemiBold"/>
          <a:ea typeface="Poppins SemiBold"/>
          <a:cs typeface="Poppins SemiBold"/>
          <a:sym typeface="Poppins SemiBold"/>
        </a:defRPr>
      </a:lvl9pPr>
    </p:titleStyle>
    <p:bodyStyle>
      <a:lvl1pPr marL="987378" marR="0" indent="-987378" algn="l" defTabSz="1828710" rtl="0" latinLnBrk="0">
        <a:lnSpc>
          <a:spcPct val="150000"/>
        </a:lnSpc>
        <a:spcBef>
          <a:spcPts val="2000"/>
        </a:spcBef>
        <a:spcAft>
          <a:spcPts val="0"/>
        </a:spcAft>
        <a:buClr>
          <a:schemeClr val="accent1"/>
        </a:buClr>
        <a:buSzPct val="100000"/>
        <a:buFont typeface="Helvetica"/>
        <a:buChar char="—"/>
        <a:tabLst/>
        <a:defRPr sz="3200" b="0" i="0" u="none" strike="noStrike" cap="none" spc="0" baseline="0">
          <a:solidFill>
            <a:srgbClr val="2C3A41">
              <a:alpha val="80000"/>
            </a:srgbClr>
          </a:solidFill>
          <a:uFillTx/>
          <a:latin typeface="Poppins"/>
          <a:ea typeface="Poppins"/>
          <a:cs typeface="Poppins"/>
          <a:sym typeface="Poppins"/>
        </a:defRPr>
      </a:lvl1pPr>
      <a:lvl2pPr marL="1796960" marR="0" indent="-882606" algn="l" defTabSz="1828710" rtl="0" latinLnBrk="0">
        <a:lnSpc>
          <a:spcPct val="150000"/>
        </a:lnSpc>
        <a:spcBef>
          <a:spcPts val="2000"/>
        </a:spcBef>
        <a:spcAft>
          <a:spcPts val="0"/>
        </a:spcAft>
        <a:buClr>
          <a:schemeClr val="accent1"/>
        </a:buClr>
        <a:buSzPct val="100000"/>
        <a:buFont typeface="Helvetica"/>
        <a:buChar char="—"/>
        <a:tabLst/>
        <a:defRPr sz="3200" b="0" i="0" u="none" strike="noStrike" cap="none" spc="0" baseline="0">
          <a:solidFill>
            <a:srgbClr val="2C3A41">
              <a:alpha val="80000"/>
            </a:srgbClr>
          </a:solidFill>
          <a:uFillTx/>
          <a:latin typeface="Poppins"/>
          <a:ea typeface="Poppins"/>
          <a:cs typeface="Poppins"/>
          <a:sym typeface="Poppins"/>
        </a:defRPr>
      </a:lvl2pPr>
      <a:lvl3pPr marL="2584320" marR="0" indent="-755612" algn="l" defTabSz="1828710" rtl="0" latinLnBrk="0">
        <a:lnSpc>
          <a:spcPct val="150000"/>
        </a:lnSpc>
        <a:spcBef>
          <a:spcPts val="2000"/>
        </a:spcBef>
        <a:spcAft>
          <a:spcPts val="0"/>
        </a:spcAft>
        <a:buClr>
          <a:schemeClr val="accent1"/>
        </a:buClr>
        <a:buSzPct val="100000"/>
        <a:buFont typeface="Helvetica"/>
        <a:buChar char="—"/>
        <a:tabLst/>
        <a:defRPr sz="3200" b="0" i="0" u="none" strike="noStrike" cap="none" spc="0" baseline="0">
          <a:solidFill>
            <a:srgbClr val="2C3A41">
              <a:alpha val="80000"/>
            </a:srgbClr>
          </a:solidFill>
          <a:uFillTx/>
          <a:latin typeface="Poppins"/>
          <a:ea typeface="Poppins"/>
          <a:cs typeface="Poppins"/>
          <a:sym typeface="Poppins"/>
        </a:defRPr>
      </a:lvl3pPr>
      <a:lvl4pPr marL="3482802" marR="0" indent="-739740" algn="l" defTabSz="1828710" rtl="0" latinLnBrk="0">
        <a:lnSpc>
          <a:spcPct val="150000"/>
        </a:lnSpc>
        <a:spcBef>
          <a:spcPts val="2000"/>
        </a:spcBef>
        <a:spcAft>
          <a:spcPts val="0"/>
        </a:spcAft>
        <a:buClr>
          <a:schemeClr val="accent1"/>
        </a:buClr>
        <a:buSzPct val="100000"/>
        <a:buFont typeface="Helvetica"/>
        <a:buChar char="—"/>
        <a:tabLst/>
        <a:defRPr sz="3200" b="0" i="0" u="none" strike="noStrike" cap="none" spc="0" baseline="0">
          <a:solidFill>
            <a:srgbClr val="2C3A41">
              <a:alpha val="80000"/>
            </a:srgbClr>
          </a:solidFill>
          <a:uFillTx/>
          <a:latin typeface="Poppins"/>
          <a:ea typeface="Poppins"/>
          <a:cs typeface="Poppins"/>
          <a:sym typeface="Poppins"/>
        </a:defRPr>
      </a:lvl4pPr>
      <a:lvl5pPr marL="4359056" marR="0" indent="-701642" algn="l" defTabSz="1828710" rtl="0" latinLnBrk="0">
        <a:lnSpc>
          <a:spcPct val="150000"/>
        </a:lnSpc>
        <a:spcBef>
          <a:spcPts val="2000"/>
        </a:spcBef>
        <a:spcAft>
          <a:spcPts val="0"/>
        </a:spcAft>
        <a:buClr>
          <a:schemeClr val="accent1"/>
        </a:buClr>
        <a:buSzPct val="100000"/>
        <a:buFont typeface="Helvetica"/>
        <a:buChar char="—"/>
        <a:tabLst/>
        <a:defRPr sz="3200" b="0" i="0" u="none" strike="noStrike" cap="none" spc="0" baseline="0">
          <a:solidFill>
            <a:srgbClr val="2C3A41">
              <a:alpha val="80000"/>
            </a:srgbClr>
          </a:solidFill>
          <a:uFillTx/>
          <a:latin typeface="Poppins"/>
          <a:ea typeface="Poppins"/>
          <a:cs typeface="Poppins"/>
          <a:sym typeface="Poppins"/>
        </a:defRPr>
      </a:lvl5pPr>
      <a:lvl6pPr marL="4978152" marR="0" indent="-406380" algn="l" defTabSz="1828710" rtl="0" latinLnBrk="0">
        <a:lnSpc>
          <a:spcPct val="150000"/>
        </a:lnSpc>
        <a:spcBef>
          <a:spcPts val="2000"/>
        </a:spcBef>
        <a:spcAft>
          <a:spcPts val="0"/>
        </a:spcAft>
        <a:buClr>
          <a:schemeClr val="accent1"/>
        </a:buClr>
        <a:buSzPct val="100000"/>
        <a:buFont typeface="Helvetica"/>
        <a:buChar char="•"/>
        <a:tabLst/>
        <a:defRPr sz="3200" b="0" i="0" u="none" strike="noStrike" cap="none" spc="0" baseline="0">
          <a:solidFill>
            <a:srgbClr val="2C3A41">
              <a:alpha val="80000"/>
            </a:srgbClr>
          </a:solidFill>
          <a:uFillTx/>
          <a:latin typeface="Poppins"/>
          <a:ea typeface="Poppins"/>
          <a:cs typeface="Poppins"/>
          <a:sym typeface="Poppins"/>
        </a:defRPr>
      </a:lvl6pPr>
      <a:lvl7pPr marL="5892506" marR="0" indent="-406380" algn="l" defTabSz="1828710" rtl="0" latinLnBrk="0">
        <a:lnSpc>
          <a:spcPct val="150000"/>
        </a:lnSpc>
        <a:spcBef>
          <a:spcPts val="2000"/>
        </a:spcBef>
        <a:spcAft>
          <a:spcPts val="0"/>
        </a:spcAft>
        <a:buClr>
          <a:schemeClr val="accent1"/>
        </a:buClr>
        <a:buSzPct val="100000"/>
        <a:buFont typeface="Helvetica"/>
        <a:buChar char="•"/>
        <a:tabLst/>
        <a:defRPr sz="3200" b="0" i="0" u="none" strike="noStrike" cap="none" spc="0" baseline="0">
          <a:solidFill>
            <a:srgbClr val="2C3A41">
              <a:alpha val="80000"/>
            </a:srgbClr>
          </a:solidFill>
          <a:uFillTx/>
          <a:latin typeface="Poppins"/>
          <a:ea typeface="Poppins"/>
          <a:cs typeface="Poppins"/>
          <a:sym typeface="Poppins"/>
        </a:defRPr>
      </a:lvl7pPr>
      <a:lvl8pPr marL="6806860" marR="0" indent="-406380" algn="l" defTabSz="1828710" rtl="0" latinLnBrk="0">
        <a:lnSpc>
          <a:spcPct val="150000"/>
        </a:lnSpc>
        <a:spcBef>
          <a:spcPts val="2000"/>
        </a:spcBef>
        <a:spcAft>
          <a:spcPts val="0"/>
        </a:spcAft>
        <a:buClr>
          <a:schemeClr val="accent1"/>
        </a:buClr>
        <a:buSzPct val="100000"/>
        <a:buFont typeface="Helvetica"/>
        <a:buChar char="•"/>
        <a:tabLst/>
        <a:defRPr sz="3200" b="0" i="0" u="none" strike="noStrike" cap="none" spc="0" baseline="0">
          <a:solidFill>
            <a:srgbClr val="2C3A41">
              <a:alpha val="80000"/>
            </a:srgbClr>
          </a:solidFill>
          <a:uFillTx/>
          <a:latin typeface="Poppins"/>
          <a:ea typeface="Poppins"/>
          <a:cs typeface="Poppins"/>
          <a:sym typeface="Poppins"/>
        </a:defRPr>
      </a:lvl8pPr>
      <a:lvl9pPr marL="7721212" marR="0" indent="-406380" algn="l" defTabSz="1828710" rtl="0" latinLnBrk="0">
        <a:lnSpc>
          <a:spcPct val="150000"/>
        </a:lnSpc>
        <a:spcBef>
          <a:spcPts val="2000"/>
        </a:spcBef>
        <a:spcAft>
          <a:spcPts val="0"/>
        </a:spcAft>
        <a:buClr>
          <a:schemeClr val="accent1"/>
        </a:buClr>
        <a:buSzPct val="100000"/>
        <a:buFont typeface="Helvetica"/>
        <a:buChar char="•"/>
        <a:tabLst/>
        <a:defRPr sz="3200" b="0" i="0" u="none" strike="noStrike" cap="none" spc="0" baseline="0">
          <a:solidFill>
            <a:srgbClr val="2C3A41">
              <a:alpha val="80000"/>
            </a:srgbClr>
          </a:solidFill>
          <a:uFillTx/>
          <a:latin typeface="Poppins"/>
          <a:ea typeface="Poppins"/>
          <a:cs typeface="Poppins"/>
          <a:sym typeface="Poppins"/>
        </a:defRPr>
      </a:lvl9pPr>
    </p:bodyStyle>
    <p:otherStyle>
      <a:lvl1pPr marL="0" marR="0" indent="0" algn="l" defTabSz="182871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oppins"/>
        </a:defRPr>
      </a:lvl1pPr>
      <a:lvl2pPr marL="0" marR="0" indent="914352" algn="l" defTabSz="182871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oppins"/>
        </a:defRPr>
      </a:lvl2pPr>
      <a:lvl3pPr marL="0" marR="0" indent="1828710" algn="l" defTabSz="182871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oppins"/>
        </a:defRPr>
      </a:lvl3pPr>
      <a:lvl4pPr marL="0" marR="0" indent="2743062" algn="l" defTabSz="182871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oppins"/>
        </a:defRPr>
      </a:lvl4pPr>
      <a:lvl5pPr marL="0" marR="0" indent="3657416" algn="l" defTabSz="182871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oppins"/>
        </a:defRPr>
      </a:lvl5pPr>
      <a:lvl6pPr marL="0" marR="0" indent="4571772" algn="l" defTabSz="182871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oppins"/>
        </a:defRPr>
      </a:lvl6pPr>
      <a:lvl7pPr marL="0" marR="0" indent="5486124" algn="l" defTabSz="182871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oppins"/>
        </a:defRPr>
      </a:lvl7pPr>
      <a:lvl8pPr marL="0" marR="0" indent="6400478" algn="l" defTabSz="182871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oppins"/>
        </a:defRPr>
      </a:lvl8pPr>
      <a:lvl9pPr marL="0" marR="0" indent="7314834" algn="l" defTabSz="182871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oppin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1987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27" r:id="rId1"/>
    <p:sldLayoutId id="2147484628" r:id="rId2"/>
    <p:sldLayoutId id="2147484629" r:id="rId3"/>
    <p:sldLayoutId id="2147484630" r:id="rId4"/>
    <p:sldLayoutId id="2147484631" r:id="rId5"/>
    <p:sldLayoutId id="2147484632" r:id="rId6"/>
    <p:sldLayoutId id="2147484633" r:id="rId7"/>
    <p:sldLayoutId id="2147484634" r:id="rId8"/>
    <p:sldLayoutId id="2147484635" r:id="rId9"/>
    <p:sldLayoutId id="2147484636" r:id="rId10"/>
    <p:sldLayoutId id="2147484637" r:id="rId11"/>
    <p:sldLayoutId id="2147484638" r:id="rId12"/>
    <p:sldLayoutId id="2147484639" r:id="rId13"/>
    <p:sldLayoutId id="2147484640" r:id="rId14"/>
    <p:sldLayoutId id="2147484641" r:id="rId15"/>
    <p:sldLayoutId id="2147484642" r:id="rId16"/>
    <p:sldLayoutId id="2147484643" r:id="rId17"/>
    <p:sldLayoutId id="2147484644" r:id="rId18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6.xml"/><Relationship Id="rId5" Type="http://schemas.openxmlformats.org/officeDocument/2006/relationships/image" Target="../media/image125.png"/><Relationship Id="rId4" Type="http://schemas.openxmlformats.org/officeDocument/2006/relationships/image" Target="../media/image12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25.xml"/><Relationship Id="rId4" Type="http://schemas.openxmlformats.org/officeDocument/2006/relationships/image" Target="../media/image1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25.xml"/><Relationship Id="rId4" Type="http://schemas.openxmlformats.org/officeDocument/2006/relationships/image" Target="../media/image13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0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0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19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14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14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15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75.xml"/><Relationship Id="rId4" Type="http://schemas.openxmlformats.org/officeDocument/2006/relationships/image" Target="../media/image3.sv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7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75.xml"/><Relationship Id="rId4" Type="http://schemas.openxmlformats.org/officeDocument/2006/relationships/image" Target="../media/image3.sv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7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19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5.xml"/><Relationship Id="rId5" Type="http://schemas.openxmlformats.org/officeDocument/2006/relationships/image" Target="../media/image120.png"/><Relationship Id="rId4" Type="http://schemas.openxmlformats.org/officeDocument/2006/relationships/image" Target="../media/image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2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444DCFB9-EA4E-2F18-FE20-33AA035FB0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45062" y="4597705"/>
            <a:ext cx="9378016" cy="5234469"/>
          </a:xfrm>
        </p:spPr>
        <p:txBody>
          <a:bodyPr anchor="t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GB" sz="10700" dirty="0"/>
              <a:t>Harvest the advantages of AI with Trifork</a:t>
            </a:r>
            <a:br>
              <a:rPr lang="en-GB" sz="10700" dirty="0"/>
            </a:br>
            <a:endParaRPr lang="en-GB" sz="4000" b="0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92EC6C4-7C89-030E-C5E6-4E46172D9A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17762" y="4119980"/>
            <a:ext cx="11275200" cy="432002"/>
          </a:xfrm>
        </p:spPr>
        <p:txBody>
          <a:bodyPr>
            <a:normAutofit/>
          </a:bodyPr>
          <a:lstStyle/>
          <a:p>
            <a:r>
              <a:rPr lang="en-DK"/>
              <a:t>WORK WITH AN EXPERIENCED AI INTEGRATOR</a:t>
            </a:r>
          </a:p>
        </p:txBody>
      </p:sp>
      <p:sp>
        <p:nvSpPr>
          <p:cNvPr id="11" name="Rounded Rectangle">
            <a:extLst>
              <a:ext uri="{FF2B5EF4-FFF2-40B4-BE49-F238E27FC236}">
                <a16:creationId xmlns:a16="http://schemas.microsoft.com/office/drawing/2014/main" id="{28A1E2C9-B4D2-0E58-ECB0-098C48B270A5}"/>
              </a:ext>
            </a:extLst>
          </p:cNvPr>
          <p:cNvSpPr/>
          <p:nvPr/>
        </p:nvSpPr>
        <p:spPr>
          <a:xfrm>
            <a:off x="15193108" y="-12988"/>
            <a:ext cx="9800491" cy="13767716"/>
          </a:xfrm>
          <a:prstGeom prst="roundRect">
            <a:avLst>
              <a:gd name="adj" fmla="val 4821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670" t="-111" r="-36500" b="111"/>
            </a:stretch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>
                <a:solidFill>
                  <a:srgbClr val="FFFFFF">
                    <a:alpha val="5000"/>
                  </a:srgb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solidFill>
                <a:srgbClr val="FFFFFF">
                  <a:alpha val="5000"/>
                </a:srgbClr>
              </a:solidFill>
              <a:latin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2999009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Voicebot improves customer experience at Topdanmark"/>
          <p:cNvSpPr txBox="1">
            <a:spLocks noGrp="1"/>
          </p:cNvSpPr>
          <p:nvPr>
            <p:ph type="body" idx="22"/>
          </p:nvPr>
        </p:nvSpPr>
        <p:spPr>
          <a:xfrm>
            <a:off x="2146300" y="1838441"/>
            <a:ext cx="9857046" cy="3384901"/>
          </a:xfrm>
          <a:prstGeom prst="rect">
            <a:avLst/>
          </a:prstGeom>
        </p:spPr>
        <p:txBody>
          <a:bodyPr/>
          <a:lstStyle>
            <a:lvl1pPr defTabSz="2438338">
              <a:lnSpc>
                <a:spcPts val="8900"/>
              </a:lnSpc>
              <a:defRPr sz="6400" b="0">
                <a:solidFill>
                  <a:srgbClr val="2F3A4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</a:lstStyle>
          <a:p>
            <a:pPr marL="0" indent="0">
              <a:buNone/>
            </a:pPr>
            <a:r>
              <a:rPr lang="en-GB"/>
              <a:t>Voicebot Improves Customer Experience at Topdanmark</a:t>
            </a:r>
          </a:p>
        </p:txBody>
      </p:sp>
      <p:sp>
        <p:nvSpPr>
          <p:cNvPr id="101" name="17 sec"/>
          <p:cNvSpPr txBox="1">
            <a:spLocks noGrp="1"/>
          </p:cNvSpPr>
          <p:nvPr>
            <p:ph type="body" idx="25"/>
          </p:nvPr>
        </p:nvSpPr>
        <p:spPr>
          <a:xfrm>
            <a:off x="2178392" y="10936774"/>
            <a:ext cx="3481602" cy="1269578"/>
          </a:xfrm>
          <a:prstGeom prst="rect">
            <a:avLst/>
          </a:prstGeom>
        </p:spPr>
        <p:txBody>
          <a:bodyPr/>
          <a:lstStyle/>
          <a:p>
            <a:pPr marL="0" indent="0" algn="l">
              <a:buNone/>
            </a:pPr>
            <a:r>
              <a:t>17 sec</a:t>
            </a:r>
          </a:p>
        </p:txBody>
      </p:sp>
      <p:sp>
        <p:nvSpPr>
          <p:cNvPr id="102" name="VOICEBOT’S AVERAGE PHONE TIME"/>
          <p:cNvSpPr txBox="1">
            <a:spLocks noGrp="1"/>
          </p:cNvSpPr>
          <p:nvPr>
            <p:ph type="body" idx="26"/>
          </p:nvPr>
        </p:nvSpPr>
        <p:spPr>
          <a:xfrm>
            <a:off x="2178392" y="12241110"/>
            <a:ext cx="2625852" cy="570669"/>
          </a:xfrm>
          <a:prstGeom prst="rect">
            <a:avLst/>
          </a:prstGeom>
        </p:spPr>
        <p:txBody>
          <a:bodyPr/>
          <a:lstStyle>
            <a:lvl1pPr algn="ctr" defTabSz="2438338">
              <a:lnSpc>
                <a:spcPct val="80000"/>
              </a:lnSpc>
              <a:defRPr sz="2000" b="0" cap="all">
                <a:solidFill>
                  <a:srgbClr val="2C3A42">
                    <a:alpha val="60000"/>
                  </a:srgb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</a:lstStyle>
          <a:p>
            <a:pPr marL="0" indent="0" algn="l">
              <a:lnSpc>
                <a:spcPts val="2200"/>
              </a:lnSpc>
              <a:buNone/>
            </a:pPr>
            <a:r>
              <a:rPr sz="1700">
                <a:latin typeface="Poppins Medium" pitchFamily="2" charset="77"/>
                <a:cs typeface="Poppins Medium" pitchFamily="2" charset="77"/>
              </a:rPr>
              <a:t>VOICEBOT’S</a:t>
            </a:r>
            <a:r>
              <a:rPr lang="en-DK" sz="1700">
                <a:latin typeface="Poppins Medium" pitchFamily="2" charset="77"/>
                <a:cs typeface="Poppins Medium" pitchFamily="2" charset="77"/>
              </a:rPr>
              <a:t> </a:t>
            </a:r>
            <a:r>
              <a:rPr sz="1700">
                <a:latin typeface="Poppins Medium" pitchFamily="2" charset="77"/>
                <a:cs typeface="Poppins Medium" pitchFamily="2" charset="77"/>
              </a:rPr>
              <a:t>AVERAGE PHONE TIME</a:t>
            </a:r>
          </a:p>
        </p:txBody>
      </p:sp>
      <p:sp>
        <p:nvSpPr>
          <p:cNvPr id="103" name="RESOLUTION…"/>
          <p:cNvSpPr txBox="1">
            <a:spLocks noGrp="1"/>
          </p:cNvSpPr>
          <p:nvPr>
            <p:ph type="body" idx="27"/>
          </p:nvPr>
        </p:nvSpPr>
        <p:spPr>
          <a:xfrm>
            <a:off x="5659994" y="12270224"/>
            <a:ext cx="2429280" cy="570669"/>
          </a:xfrm>
          <a:prstGeom prst="rect">
            <a:avLst/>
          </a:prstGeom>
        </p:spPr>
        <p:txBody>
          <a:bodyPr/>
          <a:lstStyle/>
          <a:p>
            <a:pPr marL="0" indent="0" defTabSz="2438338">
              <a:lnSpc>
                <a:spcPts val="2200"/>
              </a:lnSpc>
              <a:buNone/>
              <a:defRPr sz="2000" b="0" cap="all">
                <a:solidFill>
                  <a:srgbClr val="2C3A42">
                    <a:alpha val="60000"/>
                  </a:srgb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pPr>
            <a:r>
              <a:rPr sz="1700">
                <a:latin typeface="Poppins Medium" pitchFamily="2" charset="77"/>
                <a:cs typeface="Poppins Medium" pitchFamily="2" charset="77"/>
              </a:rPr>
              <a:t>RESOLUTION</a:t>
            </a:r>
            <a:r>
              <a:rPr lang="da-DK" sz="1700">
                <a:latin typeface="Poppins Medium" pitchFamily="2" charset="77"/>
                <a:cs typeface="Poppins Medium" pitchFamily="2" charset="77"/>
              </a:rPr>
              <a:t>      </a:t>
            </a:r>
            <a:r>
              <a:rPr sz="1700">
                <a:latin typeface="Poppins Medium" pitchFamily="2" charset="77"/>
                <a:cs typeface="Poppins Medium" pitchFamily="2" charset="77"/>
              </a:rPr>
              <a:t>PERCENTAGE</a:t>
            </a:r>
          </a:p>
        </p:txBody>
      </p:sp>
      <p:sp>
        <p:nvSpPr>
          <p:cNvPr id="104" name="CALLS PER DAY"/>
          <p:cNvSpPr txBox="1">
            <a:spLocks noGrp="1"/>
          </p:cNvSpPr>
          <p:nvPr>
            <p:ph type="body" idx="28"/>
          </p:nvPr>
        </p:nvSpPr>
        <p:spPr>
          <a:xfrm>
            <a:off x="8521744" y="12263969"/>
            <a:ext cx="3481602" cy="222369"/>
          </a:xfrm>
          <a:prstGeom prst="rect">
            <a:avLst/>
          </a:prstGeom>
        </p:spPr>
        <p:txBody>
          <a:bodyPr/>
          <a:lstStyle>
            <a:lvl1pPr algn="ctr" defTabSz="2438338">
              <a:lnSpc>
                <a:spcPct val="80000"/>
              </a:lnSpc>
              <a:defRPr sz="2000" b="0" cap="all">
                <a:solidFill>
                  <a:srgbClr val="2C3A42">
                    <a:alpha val="60000"/>
                  </a:srgb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</a:lstStyle>
          <a:p>
            <a:pPr marL="0" indent="0" algn="l">
              <a:buNone/>
            </a:pPr>
            <a:r>
              <a:rPr sz="1700">
                <a:latin typeface="Poppins Medium" pitchFamily="2" charset="77"/>
                <a:cs typeface="Poppins Medium" pitchFamily="2" charset="77"/>
              </a:rPr>
              <a:t>CALLS PER DAY</a:t>
            </a:r>
          </a:p>
        </p:txBody>
      </p:sp>
      <p:sp>
        <p:nvSpPr>
          <p:cNvPr id="105" name="73"/>
          <p:cNvSpPr txBox="1">
            <a:spLocks noGrp="1"/>
          </p:cNvSpPr>
          <p:nvPr>
            <p:ph type="body" idx="29"/>
          </p:nvPr>
        </p:nvSpPr>
        <p:spPr>
          <a:xfrm>
            <a:off x="5704398" y="10971532"/>
            <a:ext cx="3481602" cy="1269578"/>
          </a:xfrm>
          <a:prstGeom prst="rect">
            <a:avLst/>
          </a:prstGeom>
        </p:spPr>
        <p:txBody>
          <a:bodyPr/>
          <a:lstStyle/>
          <a:p>
            <a:pPr marL="0" indent="0" algn="l">
              <a:buNone/>
            </a:pPr>
            <a:r>
              <a:t>73</a:t>
            </a:r>
          </a:p>
        </p:txBody>
      </p:sp>
      <p:sp>
        <p:nvSpPr>
          <p:cNvPr id="106" name="58k"/>
          <p:cNvSpPr txBox="1">
            <a:spLocks noGrp="1"/>
          </p:cNvSpPr>
          <p:nvPr>
            <p:ph type="body" idx="30"/>
          </p:nvPr>
        </p:nvSpPr>
        <p:spPr>
          <a:xfrm>
            <a:off x="8477340" y="10965888"/>
            <a:ext cx="3481602" cy="1269578"/>
          </a:xfrm>
          <a:prstGeom prst="rect">
            <a:avLst/>
          </a:prstGeom>
        </p:spPr>
        <p:txBody>
          <a:bodyPr/>
          <a:lstStyle/>
          <a:p>
            <a:pPr marL="0" indent="0" algn="l">
              <a:buNone/>
            </a:pPr>
            <a:r>
              <a:t>58k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C70D30-8691-A68C-E41F-EDC3D110D4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36800" y="-42507"/>
            <a:ext cx="10076543" cy="138010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940AE3-9703-1E73-D2F7-784D799822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030" y="335600"/>
            <a:ext cx="1942059" cy="568621"/>
          </a:xfrm>
          <a:prstGeom prst="rect">
            <a:avLst/>
          </a:prstGeom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08A89031-30D5-194F-449C-63A9FD7CC9EF}"/>
              </a:ext>
            </a:extLst>
          </p:cNvPr>
          <p:cNvSpPr txBox="1">
            <a:spLocks/>
          </p:cNvSpPr>
          <p:nvPr/>
        </p:nvSpPr>
        <p:spPr>
          <a:xfrm>
            <a:off x="2113073" y="5990615"/>
            <a:ext cx="9141005" cy="4071624"/>
          </a:xfrm>
          <a:prstGeom prst="rect">
            <a:avLst/>
          </a:prstGeom>
        </p:spPr>
        <p:txBody>
          <a:bodyPr>
            <a:normAutofit/>
          </a:bodyPr>
          <a:lstStyle>
            <a:lvl1pPr marL="987378" indent="-987378" algn="l" defTabSz="1828710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1796960" indent="-882606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2584322" indent="-755612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3482802" indent="-739740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4359058" indent="-701642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5028950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4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8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2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700">
                <a:solidFill>
                  <a:srgbClr val="2C3A41"/>
                </a:solidFill>
              </a:rPr>
              <a:t>Increased flexibility and the customer efficiency with conversational AI</a:t>
            </a:r>
          </a:p>
          <a:p>
            <a:r>
              <a:rPr lang="en-GB" sz="2700">
                <a:solidFill>
                  <a:srgbClr val="2C3A41"/>
                </a:solidFill>
              </a:rPr>
              <a:t>GDPR-compliant infrastructure</a:t>
            </a:r>
          </a:p>
          <a:p>
            <a:r>
              <a:rPr lang="en-GB" sz="2700">
                <a:solidFill>
                  <a:srgbClr val="2C3A41"/>
                </a:solidFill>
              </a:rPr>
              <a:t>Integrated into Topdanmarks customer center solution</a:t>
            </a:r>
          </a:p>
          <a:p>
            <a:pPr marL="0" indent="0">
              <a:buNone/>
            </a:pPr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8342D64-5700-16B6-1219-A46000D0E8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2096" y="9992127"/>
            <a:ext cx="9505950" cy="321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994555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Rounded Rectangle"/>
          <p:cNvSpPr/>
          <p:nvPr/>
        </p:nvSpPr>
        <p:spPr>
          <a:xfrm>
            <a:off x="15036801" y="0"/>
            <a:ext cx="9791246" cy="13754728"/>
          </a:xfrm>
          <a:prstGeom prst="roundRect">
            <a:avLst>
              <a:gd name="adj" fmla="val 4821"/>
            </a:avLst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" r="-41596"/>
            </a:stretch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>
                <a:solidFill>
                  <a:srgbClr val="FFFFFF">
                    <a:alpha val="5000"/>
                  </a:srgb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solidFill>
                <a:srgbClr val="FFFFFF">
                  <a:alpha val="5000"/>
                </a:srgbClr>
              </a:solidFill>
              <a:latin typeface="Helvetica Neue Medium"/>
              <a:sym typeface="Helvetica Neue Medium"/>
            </a:endParaRPr>
          </a:p>
        </p:txBody>
      </p:sp>
      <p:sp>
        <p:nvSpPr>
          <p:cNvPr id="479" name="Forbedret borgerservice med AI"/>
          <p:cNvSpPr txBox="1"/>
          <p:nvPr/>
        </p:nvSpPr>
        <p:spPr>
          <a:xfrm>
            <a:off x="2120175" y="1790511"/>
            <a:ext cx="10881046" cy="34567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ts val="9200"/>
              </a:lnSpc>
              <a:spcBef>
                <a:spcPts val="0"/>
              </a:spcBef>
              <a:defRPr sz="6500" b="1">
                <a:solidFill>
                  <a:schemeClr val="accent1">
                    <a:hueOff val="1309091"/>
                    <a:satOff val="-76551"/>
                    <a:lumOff val="-78431"/>
                  </a:schemeClr>
                </a:solidFill>
              </a:defRPr>
            </a:lvl1pPr>
          </a:lstStyle>
          <a:p>
            <a:pPr algn="l" defTabSz="914400">
              <a:lnSpc>
                <a:spcPts val="8900"/>
              </a:lnSpc>
              <a:tabLst>
                <a:tab pos="1181100" algn="l"/>
              </a:tabLst>
            </a:pPr>
            <a:r>
              <a:rPr lang="en-GB" sz="6400">
                <a:solidFill>
                  <a:srgbClr val="2F3A41"/>
                </a:solidFill>
                <a:latin typeface="Poppins SemiBold" pitchFamily="2" charset="77"/>
                <a:cs typeface="Poppins SemiBold" pitchFamily="2" charset="77"/>
              </a:rPr>
              <a:t>Agent Assist: Better Citizen Service with AI</a:t>
            </a:r>
          </a:p>
          <a:p>
            <a:pPr algn="l" defTabSz="914400">
              <a:lnSpc>
                <a:spcPts val="8900"/>
              </a:lnSpc>
              <a:tabLst>
                <a:tab pos="1181100" algn="l"/>
              </a:tabLst>
            </a:pPr>
            <a:endParaRPr sz="5600">
              <a:solidFill>
                <a:srgbClr val="2F3A41"/>
              </a:solidFill>
              <a:latin typeface="Poppins SemiBold" pitchFamily="2" charset="77"/>
              <a:cs typeface="Poppins SemiBold" pitchFamily="2" charset="77"/>
              <a:sym typeface="Helvetica"/>
            </a:endParaRPr>
          </a:p>
        </p:txBody>
      </p:sp>
      <p:sp>
        <p:nvSpPr>
          <p:cNvPr id="480" name="Problemstilling: Rekruttering og oplæring af nye medarbejdere er en stor udfordring for borgerservice. Viderestilling af telefonkald til specialister giver dårlig borgerservice og er en dyr løsning for kommunen."/>
          <p:cNvSpPr/>
          <p:nvPr/>
        </p:nvSpPr>
        <p:spPr>
          <a:xfrm>
            <a:off x="2146300" y="5300976"/>
            <a:ext cx="10881047" cy="2646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 defTabSz="914400">
              <a:lnSpc>
                <a:spcPts val="4800"/>
              </a:lnSpc>
              <a:spcBef>
                <a:spcPts val="3200"/>
              </a:spcBef>
              <a:tabLst>
                <a:tab pos="1181100" algn="l"/>
              </a:tabLst>
            </a:pPr>
            <a:r>
              <a:rPr lang="en-GB" sz="2700">
                <a:solidFill>
                  <a:srgbClr val="2C3A42"/>
                </a:solidFill>
                <a:latin typeface="Poppins" pitchFamily="2" charset="77"/>
                <a:cs typeface="Poppins" pitchFamily="2" charset="77"/>
              </a:rPr>
              <a:t>Recruitment and training of new employees is a major challenge for citizen service. Transferring phone calls to specialists provides poor citizen service and is an expensive solution for the municipality.</a:t>
            </a:r>
            <a:endParaRPr lang="en-GB" sz="2700">
              <a:solidFill>
                <a:srgbClr val="2C3A42"/>
              </a:solidFill>
              <a:latin typeface="Poppins" pitchFamily="2" charset="77"/>
              <a:cs typeface="Poppins" pitchFamily="2" charset="77"/>
              <a:sym typeface="Helvetica"/>
            </a:endParaRPr>
          </a:p>
        </p:txBody>
      </p:sp>
      <p:sp>
        <p:nvSpPr>
          <p:cNvPr id="481" name="Stemmestyret guideopslag til central videndatabase har reduceret oplæringsperioden, har mindsket viderestillinger og forbedret straksafklaringerne.…"/>
          <p:cNvSpPr/>
          <p:nvPr/>
        </p:nvSpPr>
        <p:spPr>
          <a:xfrm>
            <a:off x="2070800" y="9217431"/>
            <a:ext cx="11455403" cy="3972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 defTabSz="914400">
              <a:lnSpc>
                <a:spcPts val="4800"/>
              </a:lnSpc>
              <a:spcBef>
                <a:spcPts val="3200"/>
              </a:spcBef>
              <a:tabLst>
                <a:tab pos="1181100" algn="l"/>
              </a:tabLst>
            </a:pPr>
            <a:r>
              <a:rPr lang="en-GB" sz="2700" dirty="0">
                <a:solidFill>
                  <a:srgbClr val="2C3A42"/>
                </a:solidFill>
                <a:latin typeface="Poppins" pitchFamily="2" charset="77"/>
                <a:cs typeface="Poppins" pitchFamily="2" charset="77"/>
              </a:rPr>
              <a:t>Voice-controlled guide entry to the central knowledge database has reduced the training period, decreased transfers, and improved immediate resolutions. The employee has received a Personal Assistant &gt; provides better citizen service.</a:t>
            </a:r>
            <a:endParaRPr sz="2700" dirty="0">
              <a:solidFill>
                <a:srgbClr val="2C3A42"/>
              </a:solidFill>
              <a:latin typeface="Poppins" pitchFamily="2" charset="77"/>
              <a:cs typeface="Poppins" pitchFamily="2" charset="77"/>
              <a:sym typeface="Helvetica"/>
            </a:endParaRPr>
          </a:p>
        </p:txBody>
      </p:sp>
      <p:sp>
        <p:nvSpPr>
          <p:cNvPr id="482" name="Løsningsbeskrivelse"/>
          <p:cNvSpPr/>
          <p:nvPr/>
        </p:nvSpPr>
        <p:spPr>
          <a:xfrm>
            <a:off x="2146301" y="8136935"/>
            <a:ext cx="11455402" cy="1211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lnSpc>
                <a:spcPts val="9200"/>
              </a:lnSpc>
              <a:spcBef>
                <a:spcPts val="0"/>
              </a:spcBef>
              <a:defRPr sz="6100" b="1">
                <a:solidFill>
                  <a:schemeClr val="accent1">
                    <a:hueOff val="1309091"/>
                    <a:satOff val="-76551"/>
                    <a:lumOff val="-78431"/>
                  </a:schemeClr>
                </a:solidFill>
              </a:defRPr>
            </a:lvl1pPr>
          </a:lstStyle>
          <a:p>
            <a:pPr algn="l" defTabSz="914400">
              <a:tabLst>
                <a:tab pos="1181100" algn="l"/>
              </a:tabLst>
            </a:pPr>
            <a:r>
              <a:rPr lang="da-DK" sz="3500" dirty="0">
                <a:solidFill>
                  <a:srgbClr val="2F3A41"/>
                </a:solidFill>
                <a:latin typeface="Poppins SemiBold" pitchFamily="2" charset="77"/>
                <a:cs typeface="Poppins SemiBold" pitchFamily="2" charset="77"/>
                <a:sym typeface="Helvetica"/>
              </a:rPr>
              <a:t>Solution </a:t>
            </a:r>
            <a:r>
              <a:rPr lang="en-GB" sz="3500" dirty="0">
                <a:solidFill>
                  <a:srgbClr val="2F3A41"/>
                </a:solidFill>
                <a:latin typeface="Poppins SemiBold" pitchFamily="2" charset="77"/>
                <a:cs typeface="Poppins SemiBold" pitchFamily="2" charset="77"/>
                <a:sym typeface="Helvetica"/>
              </a:rPr>
              <a:t>Description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18F1D6-C8F1-F105-0474-E441367E2C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30" y="277811"/>
            <a:ext cx="1456770" cy="744680"/>
          </a:xfrm>
          <a:prstGeom prst="rect">
            <a:avLst/>
          </a:prstGeom>
        </p:spPr>
      </p:pic>
      <p:sp>
        <p:nvSpPr>
          <p:cNvPr id="4" name="Løsningsbeskrivelse">
            <a:extLst>
              <a:ext uri="{FF2B5EF4-FFF2-40B4-BE49-F238E27FC236}">
                <a16:creationId xmlns:a16="http://schemas.microsoft.com/office/drawing/2014/main" id="{BB888388-7170-E644-1417-29F09B0BA9F8}"/>
              </a:ext>
            </a:extLst>
          </p:cNvPr>
          <p:cNvSpPr/>
          <p:nvPr/>
        </p:nvSpPr>
        <p:spPr>
          <a:xfrm>
            <a:off x="2146301" y="4396533"/>
            <a:ext cx="11455402" cy="1354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lnSpc>
                <a:spcPts val="9200"/>
              </a:lnSpc>
              <a:spcBef>
                <a:spcPts val="0"/>
              </a:spcBef>
              <a:defRPr sz="6100" b="1">
                <a:solidFill>
                  <a:schemeClr val="accent1">
                    <a:hueOff val="1309091"/>
                    <a:satOff val="-76551"/>
                    <a:lumOff val="-78431"/>
                  </a:schemeClr>
                </a:solidFill>
              </a:defRPr>
            </a:lvl1pPr>
          </a:lstStyle>
          <a:p>
            <a:pPr algn="l" defTabSz="914400">
              <a:tabLst>
                <a:tab pos="1181100" algn="l"/>
              </a:tabLst>
            </a:pPr>
            <a:r>
              <a:rPr lang="da-DK" sz="3500">
                <a:solidFill>
                  <a:srgbClr val="2F3A41"/>
                </a:solidFill>
                <a:latin typeface="Poppins SemiBold" pitchFamily="2" charset="77"/>
                <a:cs typeface="Poppins SemiBold" pitchFamily="2" charset="77"/>
                <a:sym typeface="Helvetica"/>
              </a:rPr>
              <a:t>Problem</a:t>
            </a:r>
            <a:endParaRPr sz="3500">
              <a:solidFill>
                <a:srgbClr val="2F3A41"/>
              </a:solidFill>
              <a:latin typeface="Poppins SemiBold" pitchFamily="2" charset="77"/>
              <a:cs typeface="Poppins SemiBold" pitchFamily="2" charset="77"/>
              <a:sym typeface="Helvetica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67560FB-3392-ECFF-5BBE-6034914EFC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2096" y="9992127"/>
            <a:ext cx="9505950" cy="32171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upportmail AI-assistent"/>
          <p:cNvSpPr txBox="1">
            <a:spLocks noGrp="1"/>
          </p:cNvSpPr>
          <p:nvPr>
            <p:ph type="title"/>
          </p:nvPr>
        </p:nvSpPr>
        <p:spPr>
          <a:xfrm>
            <a:off x="2064948" y="1841115"/>
            <a:ext cx="14221939" cy="1173079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8100"/>
              </a:lnSpc>
              <a:tabLst>
                <a:tab pos="1041400" algn="l"/>
              </a:tabLst>
              <a:defRPr sz="6497" b="0">
                <a:solidFill>
                  <a:srgbClr val="2C3A4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</a:lstStyle>
          <a:p>
            <a:pPr defTabSz="914400"/>
            <a:r>
              <a:rPr sz="8000" err="1"/>
              <a:t>Supportmail</a:t>
            </a:r>
            <a:r>
              <a:rPr sz="8000"/>
              <a:t> AI-</a:t>
            </a:r>
            <a:r>
              <a:rPr sz="8000" err="1"/>
              <a:t>assistent</a:t>
            </a:r>
            <a:endParaRPr sz="800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C41CFA82-8467-8774-4C7F-67A53E5DF949}"/>
              </a:ext>
            </a:extLst>
          </p:cNvPr>
          <p:cNvSpPr txBox="1">
            <a:spLocks/>
          </p:cNvSpPr>
          <p:nvPr/>
        </p:nvSpPr>
        <p:spPr>
          <a:xfrm>
            <a:off x="2173281" y="4526088"/>
            <a:ext cx="6106814" cy="6620884"/>
          </a:xfrm>
          <a:prstGeom prst="rect">
            <a:avLst/>
          </a:prstGeom>
        </p:spPr>
        <p:txBody>
          <a:bodyPr>
            <a:normAutofit/>
          </a:bodyPr>
          <a:lstStyle>
            <a:lvl1pPr marL="987378" indent="-987378" algn="l" defTabSz="1828710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1796960" indent="-882606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2584322" indent="-755612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3482802" indent="-739740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4359058" indent="-701642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5028950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4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8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2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6600"/>
              </a:buClr>
            </a:pPr>
            <a:r>
              <a:rPr lang="en-GB" sz="2500">
                <a:solidFill>
                  <a:srgbClr val="2C3A42"/>
                </a:solidFill>
                <a:latin typeface="Poppins Regular"/>
                <a:cs typeface="Poppins Regular"/>
              </a:rPr>
              <a:t>The number of email inquiries is growing</a:t>
            </a:r>
          </a:p>
          <a:p>
            <a:pPr>
              <a:buClr>
                <a:srgbClr val="FF6600"/>
              </a:buClr>
            </a:pPr>
            <a:r>
              <a:rPr lang="en-GB" sz="2500">
                <a:solidFill>
                  <a:srgbClr val="2C3A42"/>
                </a:solidFill>
                <a:latin typeface="Poppins Regular"/>
                <a:cs typeface="Poppins Regular"/>
              </a:rPr>
              <a:t>Time spent on answering emails is increasing</a:t>
            </a:r>
          </a:p>
          <a:p>
            <a:pPr>
              <a:lnSpc>
                <a:spcPct val="100000"/>
              </a:lnSpc>
              <a:buClr>
                <a:srgbClr val="FF6600"/>
              </a:buClr>
            </a:pPr>
            <a:r>
              <a:rPr lang="en-GB" sz="2500">
                <a:solidFill>
                  <a:srgbClr val="2C3A42"/>
                </a:solidFill>
                <a:latin typeface="Poppins Regular"/>
                <a:cs typeface="Poppins Regular"/>
              </a:rPr>
              <a:t>High degree of repetition</a:t>
            </a:r>
          </a:p>
          <a:p>
            <a:pPr>
              <a:buClr>
                <a:srgbClr val="FF6600"/>
              </a:buClr>
            </a:pPr>
            <a:r>
              <a:rPr lang="en-GB" sz="2500">
                <a:solidFill>
                  <a:srgbClr val="2C3A42"/>
                </a:solidFill>
                <a:latin typeface="Poppins Regular"/>
                <a:cs typeface="Poppins Regular"/>
              </a:rPr>
              <a:t>High employee turnover increases onboarding requirements</a:t>
            </a:r>
          </a:p>
          <a:p>
            <a:pPr marL="987378" marR="0" lvl="0" indent="-987378" algn="l" defTabSz="1828710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>
                <a:srgbClr val="FF6600"/>
              </a:buClr>
              <a:buSzTx/>
              <a:buFont typeface="System Font Regular"/>
              <a:buChar char="—"/>
              <a:tabLst/>
              <a:defRPr/>
            </a:pPr>
            <a:endParaRPr kumimoji="0" lang="en-GB" sz="3200" b="0" i="0" u="none" strike="noStrike" kern="1200" cap="none" spc="0" normalizeH="0" baseline="0" noProof="0">
              <a:ln>
                <a:noFill/>
              </a:ln>
              <a:solidFill>
                <a:srgbClr val="2C3A41">
                  <a:alpha val="80000"/>
                </a:srgbClr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</p:txBody>
      </p:sp>
      <p:sp>
        <p:nvSpPr>
          <p:cNvPr id="17" name="Løsningsbeskrivelse">
            <a:extLst>
              <a:ext uri="{FF2B5EF4-FFF2-40B4-BE49-F238E27FC236}">
                <a16:creationId xmlns:a16="http://schemas.microsoft.com/office/drawing/2014/main" id="{D2D4D3F0-E2F9-F4F8-5D71-E4DFE2F40BAA}"/>
              </a:ext>
            </a:extLst>
          </p:cNvPr>
          <p:cNvSpPr/>
          <p:nvPr/>
        </p:nvSpPr>
        <p:spPr>
          <a:xfrm>
            <a:off x="2095428" y="3339707"/>
            <a:ext cx="11455402" cy="1354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lnSpc>
                <a:spcPts val="9200"/>
              </a:lnSpc>
              <a:spcBef>
                <a:spcPts val="0"/>
              </a:spcBef>
              <a:defRPr sz="6100" b="1">
                <a:solidFill>
                  <a:schemeClr val="accent1">
                    <a:hueOff val="1309091"/>
                    <a:satOff val="-76551"/>
                    <a:lumOff val="-78431"/>
                  </a:schemeClr>
                </a:solidFill>
              </a:defRPr>
            </a:lvl1pPr>
          </a:lstStyle>
          <a:p>
            <a:pPr algn="l" defTabSz="914400">
              <a:tabLst>
                <a:tab pos="1181100" algn="l"/>
              </a:tabLst>
            </a:pPr>
            <a:r>
              <a:rPr lang="da-DK" sz="3000">
                <a:solidFill>
                  <a:srgbClr val="2F3A41"/>
                </a:solidFill>
                <a:latin typeface="Poppins SemiBold" pitchFamily="2" charset="77"/>
                <a:cs typeface="Poppins SemiBold" pitchFamily="2" charset="77"/>
                <a:sym typeface="Helvetica"/>
              </a:rPr>
              <a:t>Business Challenge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3B9795BD-4C9F-9221-F9E7-E1A21446B01F}"/>
              </a:ext>
            </a:extLst>
          </p:cNvPr>
          <p:cNvSpPr txBox="1">
            <a:spLocks/>
          </p:cNvSpPr>
          <p:nvPr/>
        </p:nvSpPr>
        <p:spPr>
          <a:xfrm>
            <a:off x="8742585" y="4527361"/>
            <a:ext cx="7361322" cy="6620884"/>
          </a:xfrm>
          <a:prstGeom prst="rect">
            <a:avLst/>
          </a:prstGeom>
        </p:spPr>
        <p:txBody>
          <a:bodyPr>
            <a:normAutofit/>
          </a:bodyPr>
          <a:lstStyle>
            <a:lvl1pPr marL="987378" indent="-987378" algn="l" defTabSz="1828710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1796960" indent="-882606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2584322" indent="-755612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3482802" indent="-739740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4359058" indent="-701642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5028950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4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8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2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6600"/>
              </a:buClr>
            </a:pPr>
            <a:r>
              <a:rPr lang="en-GB" sz="2500">
                <a:solidFill>
                  <a:srgbClr val="2C3A42"/>
                </a:solidFill>
                <a:latin typeface="Poppins Regular"/>
                <a:cs typeface="Poppins Regular"/>
              </a:rPr>
              <a:t>Use of Modular/Advanced RAG to match the written company knowledge against the email inquiries that come through support</a:t>
            </a:r>
          </a:p>
          <a:p>
            <a:pPr>
              <a:buClr>
                <a:srgbClr val="FF6600"/>
              </a:buClr>
            </a:pPr>
            <a:r>
              <a:rPr lang="en-GB" sz="2500">
                <a:solidFill>
                  <a:srgbClr val="2C3A42"/>
                </a:solidFill>
                <a:latin typeface="Poppins Regular"/>
                <a:cs typeface="Poppins Regular"/>
              </a:rPr>
              <a:t>The AI generates an email response that is ready as a draft directly in the support's email system - ready for sending</a:t>
            </a:r>
          </a:p>
          <a:p>
            <a:pPr>
              <a:lnSpc>
                <a:spcPct val="100000"/>
              </a:lnSpc>
              <a:buClr>
                <a:srgbClr val="FF6600"/>
              </a:buClr>
            </a:pPr>
            <a:endParaRPr lang="en-GB" sz="2500">
              <a:solidFill>
                <a:srgbClr val="2C3A42">
                  <a:alpha val="80000"/>
                </a:srgbClr>
              </a:solidFill>
              <a:latin typeface="Poppins Regular"/>
              <a:cs typeface="Poppins Regular"/>
            </a:endParaRPr>
          </a:p>
        </p:txBody>
      </p:sp>
      <p:sp>
        <p:nvSpPr>
          <p:cNvPr id="7" name="Løsningsbeskrivelse">
            <a:extLst>
              <a:ext uri="{FF2B5EF4-FFF2-40B4-BE49-F238E27FC236}">
                <a16:creationId xmlns:a16="http://schemas.microsoft.com/office/drawing/2014/main" id="{01BC0FC7-065F-468D-EDB4-879763DA6E22}"/>
              </a:ext>
            </a:extLst>
          </p:cNvPr>
          <p:cNvSpPr/>
          <p:nvPr/>
        </p:nvSpPr>
        <p:spPr>
          <a:xfrm>
            <a:off x="8664732" y="3337823"/>
            <a:ext cx="11455402" cy="1354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lnSpc>
                <a:spcPts val="9200"/>
              </a:lnSpc>
              <a:spcBef>
                <a:spcPts val="0"/>
              </a:spcBef>
              <a:defRPr sz="6100" b="1">
                <a:solidFill>
                  <a:schemeClr val="accent1">
                    <a:hueOff val="1309091"/>
                    <a:satOff val="-76551"/>
                    <a:lumOff val="-78431"/>
                  </a:schemeClr>
                </a:solidFill>
              </a:defRPr>
            </a:lvl1pPr>
          </a:lstStyle>
          <a:p>
            <a:pPr algn="l" defTabSz="914400">
              <a:tabLst>
                <a:tab pos="1181100" algn="l"/>
              </a:tabLst>
            </a:pPr>
            <a:r>
              <a:rPr lang="da-DK" sz="3000">
                <a:solidFill>
                  <a:srgbClr val="2F3A41"/>
                </a:solidFill>
                <a:latin typeface="Poppins SemiBold" pitchFamily="2" charset="77"/>
                <a:cs typeface="Poppins SemiBold" pitchFamily="2" charset="77"/>
                <a:sym typeface="Helvetica"/>
              </a:rPr>
              <a:t>Solution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91CFC5A3-6F6D-58BB-25ED-F49C2FB5E9C1}"/>
              </a:ext>
            </a:extLst>
          </p:cNvPr>
          <p:cNvSpPr txBox="1">
            <a:spLocks/>
          </p:cNvSpPr>
          <p:nvPr/>
        </p:nvSpPr>
        <p:spPr>
          <a:xfrm>
            <a:off x="16616891" y="4520204"/>
            <a:ext cx="6844000" cy="3637140"/>
          </a:xfrm>
          <a:prstGeom prst="rect">
            <a:avLst/>
          </a:prstGeom>
        </p:spPr>
        <p:txBody>
          <a:bodyPr>
            <a:noAutofit/>
          </a:bodyPr>
          <a:lstStyle>
            <a:lvl1pPr marL="987378" indent="-987378" algn="l" defTabSz="1828710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1796960" indent="-882606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2584322" indent="-755612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3482802" indent="-739740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4359058" indent="-701642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5028950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4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8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2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6600"/>
              </a:buClr>
            </a:pPr>
            <a:r>
              <a:rPr lang="en-GB" sz="2500">
                <a:solidFill>
                  <a:srgbClr val="2C3A42"/>
                </a:solidFill>
                <a:latin typeface="Poppins Regular"/>
                <a:cs typeface="Poppins Regular"/>
              </a:rPr>
              <a:t>Initial tests show that 55% of all generated emails can be sent directly to the customer without modification</a:t>
            </a:r>
          </a:p>
        </p:txBody>
      </p:sp>
      <p:sp>
        <p:nvSpPr>
          <p:cNvPr id="12" name="Løsningsbeskrivelse">
            <a:extLst>
              <a:ext uri="{FF2B5EF4-FFF2-40B4-BE49-F238E27FC236}">
                <a16:creationId xmlns:a16="http://schemas.microsoft.com/office/drawing/2014/main" id="{3271923B-ABE3-F6DC-2FB4-8D82F5D4E95D}"/>
              </a:ext>
            </a:extLst>
          </p:cNvPr>
          <p:cNvSpPr/>
          <p:nvPr/>
        </p:nvSpPr>
        <p:spPr>
          <a:xfrm>
            <a:off x="16539039" y="3330664"/>
            <a:ext cx="9231904" cy="1354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lnSpc>
                <a:spcPts val="9200"/>
              </a:lnSpc>
              <a:spcBef>
                <a:spcPts val="0"/>
              </a:spcBef>
              <a:defRPr sz="6100" b="1">
                <a:solidFill>
                  <a:schemeClr val="accent1">
                    <a:hueOff val="1309091"/>
                    <a:satOff val="-76551"/>
                    <a:lumOff val="-78431"/>
                  </a:schemeClr>
                </a:solidFill>
              </a:defRPr>
            </a:lvl1pPr>
          </a:lstStyle>
          <a:p>
            <a:pPr algn="l" defTabSz="914400">
              <a:tabLst>
                <a:tab pos="1181100" algn="l"/>
              </a:tabLst>
            </a:pPr>
            <a:r>
              <a:rPr lang="da-DK" sz="3000" err="1">
                <a:solidFill>
                  <a:srgbClr val="2F3A41"/>
                </a:solidFill>
                <a:latin typeface="Poppins SemiBold" pitchFamily="2" charset="77"/>
                <a:cs typeface="Poppins SemiBold" pitchFamily="2" charset="77"/>
                <a:sym typeface="Helvetica"/>
              </a:rPr>
              <a:t>Results</a:t>
            </a:r>
            <a:endParaRPr lang="da-DK" sz="3000">
              <a:solidFill>
                <a:srgbClr val="2F3A41"/>
              </a:solidFill>
              <a:latin typeface="Poppins SemiBold" pitchFamily="2" charset="77"/>
              <a:cs typeface="Poppins SemiBold" pitchFamily="2" charset="77"/>
              <a:sym typeface="Helvetica"/>
            </a:endParaRPr>
          </a:p>
        </p:txBody>
      </p:sp>
      <p:pic>
        <p:nvPicPr>
          <p:cNvPr id="13" name="Image" descr="Image">
            <a:extLst>
              <a:ext uri="{FF2B5EF4-FFF2-40B4-BE49-F238E27FC236}">
                <a16:creationId xmlns:a16="http://schemas.microsoft.com/office/drawing/2014/main" id="{BF3C6CB7-2011-632C-0F4B-C3C70010369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881" y="420513"/>
            <a:ext cx="1415157" cy="7399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16F95DD-EF93-1D8E-3BFC-A721705365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7367" y="7321811"/>
            <a:ext cx="7226300" cy="421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880029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FDC0536-956A-0C82-F623-1887A4C0E935}"/>
              </a:ext>
            </a:extLst>
          </p:cNvPr>
          <p:cNvSpPr txBox="1">
            <a:spLocks/>
          </p:cNvSpPr>
          <p:nvPr/>
        </p:nvSpPr>
        <p:spPr>
          <a:xfrm>
            <a:off x="2048208" y="3049752"/>
            <a:ext cx="10473992" cy="1354822"/>
          </a:xfrm>
          <a:prstGeom prst="rect">
            <a:avLst/>
          </a:prstGeom>
        </p:spPr>
        <p:txBody>
          <a:bodyPr>
            <a:normAutofit/>
          </a:bodyPr>
          <a:lstStyle>
            <a:lvl1pPr marL="987378" indent="-987378" algn="l" defTabSz="1828710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1796960" indent="-882606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2584322" indent="-755612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3482802" indent="-739740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4359058" indent="-701642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5028950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4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8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2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FF6600"/>
              </a:buClr>
              <a:buNone/>
            </a:pPr>
            <a:r>
              <a:rPr lang="en-GB" sz="2700">
                <a:solidFill>
                  <a:srgbClr val="2C3A42"/>
                </a:solidFill>
                <a:latin typeface="Poppins Regular"/>
                <a:cs typeface="Poppins Regular"/>
              </a:rPr>
              <a:t>Work is ongoing to improve data/guidelines in SharePoint to achieve an even higher success rate</a:t>
            </a:r>
          </a:p>
        </p:txBody>
      </p:sp>
      <p:sp>
        <p:nvSpPr>
          <p:cNvPr id="9" name="Løsningsbeskrivelse">
            <a:extLst>
              <a:ext uri="{FF2B5EF4-FFF2-40B4-BE49-F238E27FC236}">
                <a16:creationId xmlns:a16="http://schemas.microsoft.com/office/drawing/2014/main" id="{8564406E-9ED2-7F0E-BC60-20EAF4CF9F96}"/>
              </a:ext>
            </a:extLst>
          </p:cNvPr>
          <p:cNvSpPr/>
          <p:nvPr/>
        </p:nvSpPr>
        <p:spPr>
          <a:xfrm>
            <a:off x="2107271" y="1743056"/>
            <a:ext cx="11455402" cy="1354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lnSpc>
                <a:spcPts val="9200"/>
              </a:lnSpc>
              <a:spcBef>
                <a:spcPts val="0"/>
              </a:spcBef>
              <a:defRPr sz="6100" b="1">
                <a:solidFill>
                  <a:schemeClr val="accent1">
                    <a:hueOff val="1309091"/>
                    <a:satOff val="-76551"/>
                    <a:lumOff val="-78431"/>
                  </a:schemeClr>
                </a:solidFill>
              </a:defRPr>
            </a:lvl1pPr>
          </a:lstStyle>
          <a:p>
            <a:pPr algn="l" defTabSz="914400">
              <a:tabLst>
                <a:tab pos="1181100" algn="l"/>
              </a:tabLst>
            </a:pPr>
            <a:r>
              <a:rPr lang="da-DK" sz="3500" err="1">
                <a:solidFill>
                  <a:srgbClr val="2F3A41"/>
                </a:solidFill>
                <a:latin typeface="Poppins SemiBold" pitchFamily="2" charset="77"/>
                <a:cs typeface="Poppins SemiBold" pitchFamily="2" charset="77"/>
                <a:sym typeface="Helvetica"/>
              </a:rPr>
              <a:t>Results</a:t>
            </a:r>
            <a:endParaRPr lang="da-DK" sz="3500">
              <a:solidFill>
                <a:srgbClr val="2F3A41"/>
              </a:solidFill>
              <a:latin typeface="Poppins SemiBold" pitchFamily="2" charset="77"/>
              <a:cs typeface="Poppins SemiBold" pitchFamily="2" charset="77"/>
              <a:sym typeface="Helvetica"/>
            </a:endParaRP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2B3558A2-F243-B869-A7FC-5EE21C0C54D2}"/>
              </a:ext>
            </a:extLst>
          </p:cNvPr>
          <p:cNvSpPr txBox="1">
            <a:spLocks/>
          </p:cNvSpPr>
          <p:nvPr/>
        </p:nvSpPr>
        <p:spPr>
          <a:xfrm>
            <a:off x="2107271" y="4792004"/>
            <a:ext cx="9042383" cy="2282762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987378" indent="-987378" algn="l" defTabSz="1828710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1796960" indent="-882606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2584322" indent="-755612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3482802" indent="-739740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4359058" indent="-701642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5028950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4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8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2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Clr>
                <a:srgbClr val="FF6600"/>
              </a:buClr>
              <a:buNone/>
              <a:defRPr/>
            </a:pPr>
            <a:r>
              <a:rPr lang="en-GB" sz="2500" b="1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</a:rPr>
              <a:t>Email Proxy:</a:t>
            </a:r>
            <a:endParaRPr kumimoji="0" lang="en-US" sz="2500" b="1" u="none" strike="noStrike" kern="1200" cap="none" spc="0" normalizeH="0" baseline="0" noProof="0">
              <a:ln>
                <a:noFill/>
              </a:ln>
              <a:solidFill>
                <a:srgbClr val="2C3A41"/>
              </a:solidFill>
              <a:effectLst/>
              <a:uLnTx/>
              <a:uFillTx/>
              <a:latin typeface="Poppins SemiBold" pitchFamily="2" charset="77"/>
              <a:cs typeface="Poppins SemiBold" pitchFamily="2" charset="77"/>
            </a:endParaRPr>
          </a:p>
          <a:p>
            <a:pPr>
              <a:lnSpc>
                <a:spcPct val="100000"/>
              </a:lnSpc>
              <a:buClr>
                <a:srgbClr val="FF6600"/>
              </a:buClr>
            </a:pPr>
            <a:r>
              <a:rPr lang="en-GB" sz="2700">
                <a:solidFill>
                  <a:srgbClr val="2C3A41"/>
                </a:solidFill>
              </a:rPr>
              <a:t>Query and filter email tickets</a:t>
            </a:r>
          </a:p>
          <a:p>
            <a:pPr>
              <a:lnSpc>
                <a:spcPct val="100000"/>
              </a:lnSpc>
              <a:buClr>
                <a:srgbClr val="FF6600"/>
              </a:buClr>
            </a:pPr>
            <a:r>
              <a:rPr lang="en-GB" sz="2700">
                <a:solidFill>
                  <a:srgbClr val="2C3A41"/>
                </a:solidFill>
              </a:rPr>
              <a:t>Send email body to Draft generator</a:t>
            </a:r>
          </a:p>
          <a:p>
            <a:pPr>
              <a:lnSpc>
                <a:spcPct val="100000"/>
              </a:lnSpc>
              <a:buClr>
                <a:srgbClr val="FF6600"/>
              </a:buClr>
            </a:pPr>
            <a:r>
              <a:rPr lang="en-GB" sz="2700">
                <a:solidFill>
                  <a:srgbClr val="2C3A41"/>
                </a:solidFill>
              </a:rPr>
              <a:t>Apply template and attach draft to ticket</a:t>
            </a:r>
          </a:p>
          <a:p>
            <a:pPr>
              <a:buClr>
                <a:srgbClr val="FF6600"/>
              </a:buClr>
            </a:pPr>
            <a:endParaRPr lang="en-GB" sz="2000"/>
          </a:p>
          <a:p>
            <a:pPr>
              <a:buClr>
                <a:srgbClr val="FF6600"/>
              </a:buClr>
            </a:pPr>
            <a:endParaRPr lang="en-GB" sz="2000"/>
          </a:p>
          <a:p>
            <a:pPr>
              <a:buClr>
                <a:srgbClr val="FF6600"/>
              </a:buClr>
            </a:pPr>
            <a:endParaRPr lang="en-GB" sz="2000"/>
          </a:p>
          <a:p>
            <a:pPr marL="987378" marR="0" lvl="0" indent="-987378" algn="l" defTabSz="1828710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>
                <a:srgbClr val="FF6600"/>
              </a:buClr>
              <a:buSzTx/>
              <a:buFont typeface="System Font Regular"/>
              <a:buChar char="—"/>
              <a:tabLst/>
              <a:defRPr/>
            </a:pPr>
            <a:endParaRPr kumimoji="0" lang="en-US" sz="2500" b="0" i="0" u="none" strike="noStrike" kern="1200" cap="none" spc="0" normalizeH="0" baseline="0" noProof="0">
              <a:ln>
                <a:noFill/>
              </a:ln>
              <a:solidFill>
                <a:srgbClr val="2C3A41">
                  <a:alpha val="80000"/>
                </a:srgbClr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  <a:p>
            <a:pPr marL="0" marR="0" lvl="0" indent="0" algn="l" defTabSz="1828710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>
                <a:srgbClr val="FF6600"/>
              </a:buClr>
              <a:buSzTx/>
              <a:buNone/>
              <a:tabLst/>
              <a:defRPr/>
            </a:pPr>
            <a:endParaRPr kumimoji="0" lang="en-US" sz="2500" b="0" i="0" u="none" strike="noStrike" kern="1200" cap="none" spc="0" normalizeH="0" baseline="0" noProof="0">
              <a:ln>
                <a:noFill/>
              </a:ln>
              <a:solidFill>
                <a:srgbClr val="2C3A41">
                  <a:alpha val="80000"/>
                </a:srgbClr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DC14CEFE-06C6-5326-8755-3DD809AA830E}"/>
              </a:ext>
            </a:extLst>
          </p:cNvPr>
          <p:cNvSpPr txBox="1">
            <a:spLocks/>
          </p:cNvSpPr>
          <p:nvPr/>
        </p:nvSpPr>
        <p:spPr>
          <a:xfrm>
            <a:off x="2107271" y="7786888"/>
            <a:ext cx="9645080" cy="2290743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987378" indent="-987378" algn="l" defTabSz="1828710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1796960" indent="-882606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2584322" indent="-755612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3482802" indent="-739740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4359058" indent="-701642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5028950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4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8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2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Clr>
                <a:srgbClr val="FF6600"/>
              </a:buClr>
              <a:buNone/>
              <a:defRPr/>
            </a:pPr>
            <a:r>
              <a:rPr lang="da-DK" sz="2500" b="1" err="1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</a:rPr>
              <a:t>Draft</a:t>
            </a:r>
            <a:r>
              <a:rPr lang="da-DK" sz="2500" b="1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</a:rPr>
              <a:t> Generator</a:t>
            </a:r>
            <a:endParaRPr kumimoji="0" lang="en-US" sz="2500" b="1" u="none" strike="noStrike" kern="1200" cap="none" spc="0" normalizeH="0" baseline="0" noProof="0">
              <a:ln>
                <a:noFill/>
              </a:ln>
              <a:solidFill>
                <a:srgbClr val="2C3A41"/>
              </a:solidFill>
              <a:effectLst/>
              <a:uLnTx/>
              <a:uFillTx/>
              <a:latin typeface="Poppins SemiBold" pitchFamily="2" charset="77"/>
              <a:cs typeface="Poppins SemiBold" pitchFamily="2" charset="77"/>
            </a:endParaRPr>
          </a:p>
          <a:p>
            <a:pPr>
              <a:lnSpc>
                <a:spcPct val="100000"/>
              </a:lnSpc>
              <a:buClr>
                <a:srgbClr val="FF6600"/>
              </a:buClr>
            </a:pPr>
            <a:r>
              <a:rPr lang="en-GB" sz="2700">
                <a:solidFill>
                  <a:srgbClr val="2C3A41"/>
                </a:solidFill>
              </a:rPr>
              <a:t>Categorize and embed questions</a:t>
            </a:r>
          </a:p>
          <a:p>
            <a:pPr>
              <a:lnSpc>
                <a:spcPct val="100000"/>
              </a:lnSpc>
              <a:buClr>
                <a:srgbClr val="FF6600"/>
              </a:buClr>
            </a:pPr>
            <a:r>
              <a:rPr lang="en-GB" sz="2700">
                <a:solidFill>
                  <a:srgbClr val="2C3A41"/>
                </a:solidFill>
              </a:rPr>
              <a:t>Fetch documents from </a:t>
            </a:r>
            <a:r>
              <a:rPr lang="en-GB" sz="2700" err="1">
                <a:solidFill>
                  <a:srgbClr val="2C3A41"/>
                </a:solidFill>
              </a:rPr>
              <a:t>Qdrant</a:t>
            </a:r>
            <a:endParaRPr lang="en-GB" sz="2700">
              <a:solidFill>
                <a:srgbClr val="2C3A41"/>
              </a:solidFill>
            </a:endParaRPr>
          </a:p>
          <a:p>
            <a:pPr>
              <a:lnSpc>
                <a:spcPct val="100000"/>
              </a:lnSpc>
              <a:buClr>
                <a:srgbClr val="FF6600"/>
              </a:buClr>
            </a:pPr>
            <a:r>
              <a:rPr lang="en-GB" sz="2700">
                <a:solidFill>
                  <a:srgbClr val="2C3A41"/>
                </a:solidFill>
              </a:rPr>
              <a:t>Answer and validate using LLM</a:t>
            </a:r>
          </a:p>
          <a:p>
            <a:pPr marL="0" indent="0">
              <a:buClr>
                <a:srgbClr val="FF6600"/>
              </a:buClr>
              <a:buNone/>
            </a:pPr>
            <a:endParaRPr lang="en-GB" sz="2000"/>
          </a:p>
          <a:p>
            <a:pPr>
              <a:buClr>
                <a:srgbClr val="FF6600"/>
              </a:buClr>
            </a:pPr>
            <a:endParaRPr lang="en-GB" sz="2000"/>
          </a:p>
          <a:p>
            <a:pPr>
              <a:buClr>
                <a:srgbClr val="FF6600"/>
              </a:buClr>
            </a:pPr>
            <a:endParaRPr lang="en-GB" sz="2000"/>
          </a:p>
          <a:p>
            <a:pPr>
              <a:buClr>
                <a:srgbClr val="FF6600"/>
              </a:buClr>
            </a:pPr>
            <a:endParaRPr lang="en-GB" sz="2000"/>
          </a:p>
          <a:p>
            <a:pPr marL="987378" marR="0" lvl="0" indent="-987378" algn="l" defTabSz="1828710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>
                <a:srgbClr val="FF6600"/>
              </a:buClr>
              <a:buSzTx/>
              <a:buFont typeface="System Font Regular"/>
              <a:buChar char="—"/>
              <a:tabLst/>
              <a:defRPr/>
            </a:pPr>
            <a:endParaRPr kumimoji="0" lang="en-US" sz="2500" b="0" i="0" u="none" strike="noStrike" kern="1200" cap="none" spc="0" normalizeH="0" baseline="0" noProof="0">
              <a:ln>
                <a:noFill/>
              </a:ln>
              <a:solidFill>
                <a:srgbClr val="2C3A41">
                  <a:alpha val="80000"/>
                </a:srgbClr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  <a:p>
            <a:pPr marL="0" marR="0" lvl="0" indent="0" algn="l" defTabSz="1828710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>
                <a:srgbClr val="FF6600"/>
              </a:buClr>
              <a:buSzTx/>
              <a:buNone/>
              <a:tabLst/>
              <a:defRPr/>
            </a:pPr>
            <a:endParaRPr kumimoji="0" lang="en-US" sz="2500" b="0" i="0" u="none" strike="noStrike" kern="1200" cap="none" spc="0" normalizeH="0" baseline="0" noProof="0">
              <a:ln>
                <a:noFill/>
              </a:ln>
              <a:solidFill>
                <a:srgbClr val="2C3A41">
                  <a:alpha val="80000"/>
                </a:srgbClr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13B04EC5-9250-D015-C694-8AD43A11BB76}"/>
              </a:ext>
            </a:extLst>
          </p:cNvPr>
          <p:cNvSpPr txBox="1">
            <a:spLocks/>
          </p:cNvSpPr>
          <p:nvPr/>
        </p:nvSpPr>
        <p:spPr>
          <a:xfrm>
            <a:off x="2146300" y="10789754"/>
            <a:ext cx="9042382" cy="292624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987378" indent="-987378" algn="l" defTabSz="1828710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1796960" indent="-882606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2584322" indent="-755612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3482802" indent="-739740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4359058" indent="-701642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5028950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4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8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2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Clr>
                <a:srgbClr val="FF6600"/>
              </a:buClr>
              <a:buNone/>
              <a:defRPr/>
            </a:pPr>
            <a:r>
              <a:rPr lang="da-DK" sz="2500" b="1" err="1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</a:rPr>
              <a:t>Azure</a:t>
            </a:r>
            <a:r>
              <a:rPr lang="da-DK" sz="2500" b="1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</a:rPr>
              <a:t> </a:t>
            </a:r>
            <a:r>
              <a:rPr lang="da-DK" sz="2500" b="1" err="1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</a:rPr>
              <a:t>OpenAI</a:t>
            </a:r>
            <a:endParaRPr kumimoji="0" lang="en-US" sz="2500" b="1" u="none" strike="noStrike" kern="1200" cap="none" spc="0" normalizeH="0" baseline="0" noProof="0">
              <a:ln>
                <a:noFill/>
              </a:ln>
              <a:solidFill>
                <a:srgbClr val="2C3A41"/>
              </a:solidFill>
              <a:effectLst/>
              <a:uLnTx/>
              <a:uFillTx/>
              <a:latin typeface="Poppins SemiBold" pitchFamily="2" charset="77"/>
              <a:cs typeface="Poppins SemiBold" pitchFamily="2" charset="77"/>
            </a:endParaRPr>
          </a:p>
          <a:p>
            <a:pPr>
              <a:lnSpc>
                <a:spcPct val="100000"/>
              </a:lnSpc>
              <a:buClr>
                <a:srgbClr val="FF6600"/>
              </a:buClr>
            </a:pPr>
            <a:r>
              <a:rPr lang="en-GB" sz="2700">
                <a:solidFill>
                  <a:srgbClr val="2C3A41"/>
                </a:solidFill>
              </a:rPr>
              <a:t>Fetch and </a:t>
            </a:r>
            <a:r>
              <a:rPr lang="en-GB" sz="2700" err="1">
                <a:solidFill>
                  <a:srgbClr val="2C3A41"/>
                </a:solidFill>
              </a:rPr>
              <a:t>preprocess</a:t>
            </a:r>
            <a:r>
              <a:rPr lang="en-GB" sz="2700">
                <a:solidFill>
                  <a:srgbClr val="2C3A41"/>
                </a:solidFill>
              </a:rPr>
              <a:t> documents.</a:t>
            </a:r>
          </a:p>
          <a:p>
            <a:pPr>
              <a:lnSpc>
                <a:spcPct val="100000"/>
              </a:lnSpc>
              <a:buClr>
                <a:srgbClr val="FF6600"/>
              </a:buClr>
            </a:pPr>
            <a:r>
              <a:rPr lang="en-GB" sz="2700">
                <a:solidFill>
                  <a:srgbClr val="2C3A41"/>
                </a:solidFill>
              </a:rPr>
              <a:t>Embed documents (size 1536)</a:t>
            </a:r>
          </a:p>
          <a:p>
            <a:pPr>
              <a:lnSpc>
                <a:spcPct val="100000"/>
              </a:lnSpc>
              <a:buClr>
                <a:srgbClr val="FF6600"/>
              </a:buClr>
            </a:pPr>
            <a:r>
              <a:rPr lang="en-GB" sz="2700">
                <a:solidFill>
                  <a:srgbClr val="2C3A41"/>
                </a:solidFill>
              </a:rPr>
              <a:t>Upload to </a:t>
            </a:r>
            <a:r>
              <a:rPr lang="en-GB" sz="2700" err="1">
                <a:solidFill>
                  <a:srgbClr val="2C3A41"/>
                </a:solidFill>
              </a:rPr>
              <a:t>Qdrant</a:t>
            </a:r>
            <a:r>
              <a:rPr lang="en-GB" sz="2700">
                <a:solidFill>
                  <a:srgbClr val="2C3A41"/>
                </a:solidFill>
              </a:rPr>
              <a:t> with metadata.</a:t>
            </a:r>
          </a:p>
          <a:p>
            <a:pPr marL="0" indent="0">
              <a:buClr>
                <a:srgbClr val="FF6600"/>
              </a:buClr>
              <a:buNone/>
            </a:pPr>
            <a:endParaRPr lang="en-GB" sz="2000"/>
          </a:p>
          <a:p>
            <a:pPr>
              <a:buClr>
                <a:srgbClr val="FF6600"/>
              </a:buClr>
            </a:pPr>
            <a:endParaRPr lang="en-GB" sz="2000"/>
          </a:p>
          <a:p>
            <a:pPr>
              <a:buClr>
                <a:srgbClr val="FF6600"/>
              </a:buClr>
            </a:pPr>
            <a:endParaRPr lang="en-GB" sz="2000"/>
          </a:p>
          <a:p>
            <a:pPr>
              <a:buClr>
                <a:srgbClr val="FF6600"/>
              </a:buClr>
            </a:pPr>
            <a:endParaRPr lang="en-GB" sz="2000"/>
          </a:p>
          <a:p>
            <a:pPr marL="987378" marR="0" lvl="0" indent="-987378" algn="l" defTabSz="1828710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>
                <a:srgbClr val="FF6600"/>
              </a:buClr>
              <a:buSzTx/>
              <a:buFont typeface="System Font Regular"/>
              <a:buChar char="—"/>
              <a:tabLst/>
              <a:defRPr/>
            </a:pPr>
            <a:endParaRPr kumimoji="0" lang="en-US" sz="2500" b="0" i="0" u="none" strike="noStrike" kern="1200" cap="none" spc="0" normalizeH="0" baseline="0" noProof="0">
              <a:ln>
                <a:noFill/>
              </a:ln>
              <a:solidFill>
                <a:srgbClr val="2C3A41">
                  <a:alpha val="80000"/>
                </a:srgbClr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  <a:p>
            <a:pPr marL="0" marR="0" lvl="0" indent="0" algn="l" defTabSz="1828710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>
                <a:srgbClr val="FF6600"/>
              </a:buClr>
              <a:buSzTx/>
              <a:buNone/>
              <a:tabLst/>
              <a:defRPr/>
            </a:pPr>
            <a:endParaRPr kumimoji="0" lang="en-US" sz="2500" b="0" i="0" u="none" strike="noStrike" kern="1200" cap="none" spc="0" normalizeH="0" baseline="0" noProof="0">
              <a:ln>
                <a:noFill/>
              </a:ln>
              <a:solidFill>
                <a:srgbClr val="2C3A41">
                  <a:alpha val="80000"/>
                </a:srgbClr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</p:txBody>
      </p:sp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70F01600-2013-84BD-358C-41B6CA87A2B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881" y="420513"/>
            <a:ext cx="1415157" cy="739925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A2BA36-82C7-4DE6-20AE-0929D81685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4348" y="1128023"/>
            <a:ext cx="9645080" cy="1145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061269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3DAF05F-52DA-5119-E1D1-8435A5C524A3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2C3A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7694C5-4AD0-C2DC-0A06-256E29D87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54400" y="6080146"/>
            <a:ext cx="11275200" cy="1555707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GB" sz="10700">
                <a:solidFill>
                  <a:schemeClr val="bg2"/>
                </a:solidFill>
              </a:rPr>
              <a:t>Data to Insights</a:t>
            </a:r>
            <a:endParaRPr lang="en-GB" sz="10700" b="0">
              <a:solidFill>
                <a:schemeClr val="bg2"/>
              </a:solidFill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095914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B003F43-9B5A-4099-A1E4-2A82C6B29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20" y="1925197"/>
            <a:ext cx="13176294" cy="2113403"/>
          </a:xfrm>
        </p:spPr>
        <p:txBody>
          <a:bodyPr>
            <a:noAutofit/>
          </a:bodyPr>
          <a:lstStyle/>
          <a:p>
            <a:r>
              <a:rPr lang="en-GB" spc="-160">
                <a:sym typeface="Helvetica Neue"/>
              </a:rPr>
              <a:t>Turning Data into Insights</a:t>
            </a:r>
            <a:br>
              <a:rPr lang="da-DK" spc="-160">
                <a:sym typeface="Helvetica Neue"/>
              </a:rPr>
            </a:b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1CAB5D-3F10-4422-AB90-E8707F5E54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71421" y="1463687"/>
            <a:ext cx="5566279" cy="10788625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22C952F6-444F-276C-BA4A-9792A7BD2711}"/>
              </a:ext>
            </a:extLst>
          </p:cNvPr>
          <p:cNvSpPr txBox="1">
            <a:spLocks/>
          </p:cNvSpPr>
          <p:nvPr/>
        </p:nvSpPr>
        <p:spPr>
          <a:xfrm>
            <a:off x="2102847" y="3750754"/>
            <a:ext cx="12286297" cy="4390309"/>
          </a:xfrm>
          <a:prstGeom prst="rect">
            <a:avLst/>
          </a:prstGeom>
        </p:spPr>
        <p:txBody>
          <a:bodyPr>
            <a:normAutofit/>
          </a:bodyPr>
          <a:lstStyle>
            <a:lvl1pPr marL="987378" indent="-987378" algn="l" defTabSz="1828710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1796960" indent="-882606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2584322" indent="-755612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3482802" indent="-739740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4359058" indent="-701642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5028950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4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8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2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700">
                <a:solidFill>
                  <a:srgbClr val="2C3A42"/>
                </a:solidFill>
              </a:rPr>
              <a:t>Analysis of financial statements, comparison with peers, red flags, and questions for the advisor.</a:t>
            </a:r>
          </a:p>
          <a:p>
            <a:r>
              <a:rPr lang="en-GB" sz="2700">
                <a:solidFill>
                  <a:srgbClr val="2C3A42"/>
                </a:solidFill>
              </a:rPr>
              <a:t>Processing applications Receiving applications in either large volume and complexity. The AI model can create summaries and scoring according to complex criteria.</a:t>
            </a:r>
          </a:p>
          <a:p>
            <a:r>
              <a:rPr lang="en-GB" sz="2700">
                <a:solidFill>
                  <a:srgbClr val="2C3A42"/>
                </a:solidFill>
              </a:rPr>
              <a:t>Value: Summary, Grading, Analysis etc.</a:t>
            </a:r>
            <a:endParaRPr lang="en-GB" sz="2700">
              <a:solidFill>
                <a:srgbClr val="2C3A42"/>
              </a:solidFill>
              <a:latin typeface="Poppins Regular"/>
              <a:cs typeface="Poppins Regular"/>
            </a:endParaRPr>
          </a:p>
          <a:p>
            <a:pPr marL="987378" marR="0" lvl="0" indent="-987378" algn="l" defTabSz="1828710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>
                <a:srgbClr val="FF6600"/>
              </a:buClr>
              <a:buSzTx/>
              <a:buFont typeface="System Font Regular"/>
              <a:buChar char="—"/>
              <a:tabLst/>
              <a:defRPr/>
            </a:pPr>
            <a:endParaRPr kumimoji="0" lang="en-GB" sz="3200" b="0" i="0" u="none" strike="noStrike" kern="1200" cap="none" spc="0" normalizeH="0" baseline="0" noProof="0">
              <a:ln>
                <a:noFill/>
              </a:ln>
              <a:solidFill>
                <a:srgbClr val="2C3A41">
                  <a:alpha val="80000"/>
                </a:srgbClr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8700BE-B9ED-E6FF-704C-C8F328F4A3C7}"/>
              </a:ext>
            </a:extLst>
          </p:cNvPr>
          <p:cNvSpPr/>
          <p:nvPr/>
        </p:nvSpPr>
        <p:spPr>
          <a:xfrm>
            <a:off x="15697200" y="0"/>
            <a:ext cx="8686800" cy="13716000"/>
          </a:xfrm>
          <a:prstGeom prst="rect">
            <a:avLst/>
          </a:prstGeom>
          <a:solidFill>
            <a:srgbClr val="DFED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1B99539-4C47-8E21-FA61-A89693520F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0650" y="895328"/>
            <a:ext cx="6819900" cy="87122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ADC93C4-EF62-11E2-0ADE-2264382259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8231" y="10175887"/>
            <a:ext cx="5566279" cy="324781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C8C0192-0768-77F6-75F5-2BE14A149B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883" y="9033390"/>
            <a:ext cx="13829917" cy="439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8671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726589" y="25628602"/>
            <a:ext cx="371255" cy="34881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600" b="1" i="0" u="none" strike="noStrike" kern="0" cap="none" spc="160" normalizeH="0" baseline="0" noProof="0">
                <a:ln>
                  <a:noFill/>
                </a:ln>
                <a:solidFill>
                  <a:srgbClr val="FFFFFF">
                    <a:hueOff val="1309091"/>
                    <a:satOff val="-76551"/>
                    <a:lumOff val="-78431"/>
                    <a:alpha val="40000"/>
                  </a:srgbClr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pPr marL="0" marR="0" lvl="0" indent="0" algn="l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sz="1600" b="1" i="0" u="none" strike="noStrike" kern="0" cap="none" spc="160" normalizeH="0" baseline="0" noProof="0">
              <a:ln>
                <a:noFill/>
              </a:ln>
              <a:solidFill>
                <a:srgbClr val="FFFFFF">
                  <a:hueOff val="1309091"/>
                  <a:satOff val="-76551"/>
                  <a:lumOff val="-78431"/>
                  <a:alpha val="40000"/>
                </a:srgbClr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684" name="Use Cases"/>
          <p:cNvSpPr txBox="1">
            <a:spLocks noGrp="1"/>
          </p:cNvSpPr>
          <p:nvPr>
            <p:ph type="title"/>
          </p:nvPr>
        </p:nvSpPr>
        <p:spPr>
          <a:xfrm>
            <a:off x="2099408" y="1760538"/>
            <a:ext cx="13890171" cy="1841500"/>
          </a:xfrm>
          <a:prstGeom prst="rect">
            <a:avLst/>
          </a:prstGeom>
        </p:spPr>
        <p:txBody>
          <a:bodyPr>
            <a:normAutofit/>
          </a:bodyPr>
          <a:lstStyle>
            <a:lvl1pPr algn="ctr"/>
          </a:lstStyle>
          <a:p>
            <a:pPr algn="l"/>
            <a:r>
              <a:rPr lang="da-DK" dirty="0" err="1">
                <a:latin typeface="Poppins SemiBold" pitchFamily="2" charset="77"/>
                <a:cs typeface="Poppins SemiBold" pitchFamily="2" charset="77"/>
              </a:rPr>
              <a:t>Trifork</a:t>
            </a:r>
            <a:r>
              <a:rPr lang="da-DK" dirty="0">
                <a:latin typeface="Poppins SemiBold" pitchFamily="2" charset="77"/>
                <a:cs typeface="Poppins SemiBold" pitchFamily="2" charset="77"/>
              </a:rPr>
              <a:t> Talk to </a:t>
            </a:r>
            <a:r>
              <a:rPr lang="da-DK" dirty="0" err="1">
                <a:latin typeface="Poppins SemiBold" pitchFamily="2" charset="77"/>
                <a:cs typeface="Poppins SemiBold" pitchFamily="2" charset="77"/>
              </a:rPr>
              <a:t>Your</a:t>
            </a:r>
            <a:r>
              <a:rPr lang="da-DK" dirty="0">
                <a:latin typeface="Poppins SemiBold" pitchFamily="2" charset="77"/>
                <a:cs typeface="Poppins SemiBold" pitchFamily="2" charset="77"/>
              </a:rPr>
              <a:t> Data</a:t>
            </a:r>
            <a:endParaRPr dirty="0">
              <a:latin typeface="Poppins SemiBold" pitchFamily="2" charset="77"/>
              <a:cs typeface="Poppins SemiBold" pitchFamily="2" charset="77"/>
            </a:endParaRP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D78718B6-83D1-DE69-59BB-B5B4307F993F}"/>
              </a:ext>
            </a:extLst>
          </p:cNvPr>
          <p:cNvSpPr txBox="1">
            <a:spLocks/>
          </p:cNvSpPr>
          <p:nvPr/>
        </p:nvSpPr>
        <p:spPr>
          <a:xfrm>
            <a:off x="2095500" y="3740740"/>
            <a:ext cx="10232236" cy="8492976"/>
          </a:xfrm>
          <a:prstGeom prst="rect">
            <a:avLst/>
          </a:prstGeom>
        </p:spPr>
        <p:txBody>
          <a:bodyPr>
            <a:normAutofit/>
          </a:bodyPr>
          <a:lstStyle>
            <a:lvl1pPr marL="987378" indent="-987378" algn="l" defTabSz="1828710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1796960" indent="-882606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2584322" indent="-755612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3482802" indent="-739740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4359058" indent="-701642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5028950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4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8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2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6600"/>
              </a:buClr>
            </a:pPr>
            <a:r>
              <a:rPr lang="en-GB" sz="2700" dirty="0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Trifork has developed this solution "Talk to Your data." It uses OpenAI's model as the LLM</a:t>
            </a:r>
          </a:p>
          <a:p>
            <a:pPr>
              <a:buClr>
                <a:srgbClr val="FF6600"/>
              </a:buClr>
            </a:pPr>
            <a:r>
              <a:rPr lang="en-GB" sz="2700" dirty="0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This model combines the standard Large Language Model we know from </a:t>
            </a:r>
            <a:r>
              <a:rPr lang="en-GB" sz="2700" dirty="0" err="1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chatGPT</a:t>
            </a:r>
            <a:r>
              <a:rPr lang="en-GB" sz="2700" dirty="0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 with the customer's own information. In this case, PDF documents with financial analyses</a:t>
            </a:r>
          </a:p>
          <a:p>
            <a:pPr>
              <a:buClr>
                <a:srgbClr val="FF6600"/>
              </a:buClr>
            </a:pPr>
            <a:r>
              <a:rPr lang="en-GB" sz="2700" dirty="0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This solution can support searching and questioning a wide range of other internal documents.</a:t>
            </a:r>
          </a:p>
          <a:p>
            <a:pPr>
              <a:buClr>
                <a:srgbClr val="FF6600"/>
              </a:buClr>
            </a:pPr>
            <a:endParaRPr lang="en-GB" sz="3200" dirty="0">
              <a:latin typeface="Poppins" pitchFamily="2" charset="77"/>
              <a:cs typeface="Poppins" pitchFamily="2" charset="77"/>
            </a:endParaRPr>
          </a:p>
          <a:p>
            <a:pPr marL="987378" marR="0" lvl="0" indent="-987378" algn="l" defTabSz="1828710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>
                <a:srgbClr val="FF6600"/>
              </a:buClr>
              <a:buSzTx/>
              <a:buFont typeface="System Font Regular"/>
              <a:buChar char="—"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2C3A41">
                  <a:alpha val="80000"/>
                </a:srgbClr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84926D1-EE89-E428-ECA7-6A17FDC12B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3810" y="4203298"/>
            <a:ext cx="9099550" cy="530940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726589" y="25628602"/>
            <a:ext cx="371255" cy="34881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600" b="1" i="0" u="none" strike="noStrike" kern="0" cap="none" spc="160" normalizeH="0" baseline="0" noProof="0">
                <a:ln>
                  <a:noFill/>
                </a:ln>
                <a:solidFill>
                  <a:srgbClr val="FFFFFF">
                    <a:hueOff val="1309091"/>
                    <a:satOff val="-76551"/>
                    <a:lumOff val="-78431"/>
                    <a:alpha val="40000"/>
                  </a:srgbClr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pPr marL="0" marR="0" lvl="0" indent="0" algn="l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sz="1600" b="1" i="0" u="none" strike="noStrike" kern="0" cap="none" spc="160" normalizeH="0" baseline="0" noProof="0">
              <a:ln>
                <a:noFill/>
              </a:ln>
              <a:solidFill>
                <a:srgbClr val="FFFFFF">
                  <a:hueOff val="1309091"/>
                  <a:satOff val="-76551"/>
                  <a:lumOff val="-78431"/>
                  <a:alpha val="40000"/>
                </a:srgbClr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684" name="Use Cases"/>
          <p:cNvSpPr txBox="1">
            <a:spLocks noGrp="1"/>
          </p:cNvSpPr>
          <p:nvPr>
            <p:ph type="title"/>
          </p:nvPr>
        </p:nvSpPr>
        <p:spPr>
          <a:xfrm>
            <a:off x="2059940" y="1760538"/>
            <a:ext cx="17172940" cy="1841500"/>
          </a:xfrm>
          <a:prstGeom prst="rect">
            <a:avLst/>
          </a:prstGeom>
        </p:spPr>
        <p:txBody>
          <a:bodyPr>
            <a:noAutofit/>
          </a:bodyPr>
          <a:lstStyle>
            <a:lvl1pPr algn="ctr"/>
          </a:lstStyle>
          <a:p>
            <a:pPr algn="l"/>
            <a:r>
              <a:rPr lang="da-DK">
                <a:latin typeface="Poppins SemiBold" pitchFamily="2" charset="77"/>
                <a:cs typeface="Poppins SemiBold" pitchFamily="2" charset="77"/>
              </a:rPr>
              <a:t>Talk to </a:t>
            </a:r>
            <a:r>
              <a:rPr lang="da-DK" err="1">
                <a:latin typeface="Poppins SemiBold" pitchFamily="2" charset="77"/>
                <a:cs typeface="Poppins SemiBold" pitchFamily="2" charset="77"/>
              </a:rPr>
              <a:t>Your</a:t>
            </a:r>
            <a:r>
              <a:rPr lang="da-DK">
                <a:latin typeface="Poppins SemiBold" pitchFamily="2" charset="77"/>
                <a:cs typeface="Poppins SemiBold" pitchFamily="2" charset="77"/>
              </a:rPr>
              <a:t> Data Architecture</a:t>
            </a:r>
            <a:endParaRPr>
              <a:latin typeface="Poppins SemiBold" pitchFamily="2" charset="77"/>
              <a:cs typeface="Poppins SemiBold" pitchFamily="2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AAECB8-D48B-BF61-1A07-B39C780C16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589" y="4310918"/>
            <a:ext cx="18619624" cy="820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932584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15BE6F6F-559B-4B6D-BCE8-B71D3E2AA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4857" y="1776615"/>
            <a:ext cx="21338020" cy="1709626"/>
          </a:xfrm>
        </p:spPr>
        <p:txBody>
          <a:bodyPr>
            <a:normAutofit/>
          </a:bodyPr>
          <a:lstStyle/>
          <a:p>
            <a:r>
              <a:rPr lang="en-US" sz="8000" dirty="0"/>
              <a:t>Step 1: Upload Accounting Analysis</a:t>
            </a:r>
          </a:p>
        </p:txBody>
      </p:sp>
      <p:sp>
        <p:nvSpPr>
          <p:cNvPr id="18" name="Build a chat that can answer questions about Company documentation…">
            <a:extLst>
              <a:ext uri="{FF2B5EF4-FFF2-40B4-BE49-F238E27FC236}">
                <a16:creationId xmlns:a16="http://schemas.microsoft.com/office/drawing/2014/main" id="{254DB337-B53A-405D-A718-11DD643951A0}"/>
              </a:ext>
            </a:extLst>
          </p:cNvPr>
          <p:cNvSpPr txBox="1">
            <a:spLocks/>
          </p:cNvSpPr>
          <p:nvPr/>
        </p:nvSpPr>
        <p:spPr>
          <a:xfrm>
            <a:off x="16896024" y="3820637"/>
            <a:ext cx="6200531" cy="5296222"/>
          </a:xfrm>
          <a:prstGeom prst="rect">
            <a:avLst/>
          </a:prstGeom>
        </p:spPr>
        <p:txBody>
          <a:bodyPr/>
          <a:lstStyle>
            <a:lvl1pPr marL="987378" indent="-987378" algn="l" defTabSz="1828710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1796960" indent="-882606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2584322" indent="-755612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3482802" indent="-739740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4359058" indent="-701642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5028950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4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8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2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75000"/>
              <a:defRPr/>
            </a:pPr>
            <a:r>
              <a:rPr lang="en-GB" sz="2700">
                <a:solidFill>
                  <a:srgbClr val="2C3A41"/>
                </a:solidFill>
              </a:rPr>
              <a:t>Documents are uploaded to a Collection </a:t>
            </a:r>
          </a:p>
          <a:p>
            <a:pPr marL="987378" marR="0" lvl="0" indent="-987378" algn="l" defTabSz="1828710" rtl="0" eaLnBrk="1" fontAlgn="auto" latinLnBrk="0" hangingPunct="1">
              <a:spcBef>
                <a:spcPts val="2000"/>
              </a:spcBef>
              <a:spcAft>
                <a:spcPts val="0"/>
              </a:spcAft>
              <a:buSzPct val="75000"/>
              <a:buFont typeface="System Font Regular"/>
              <a:buChar char="—"/>
              <a:tabLst/>
              <a:defRPr/>
            </a:pPr>
            <a:r>
              <a:rPr lang="en-GB" sz="2700">
                <a:solidFill>
                  <a:srgbClr val="2C3A41"/>
                </a:solidFill>
              </a:rPr>
              <a:t>AI model parses and indexes the document and makes it ready for searching. This takes about 1 minute.</a:t>
            </a:r>
          </a:p>
          <a:p>
            <a:pPr marL="987378" marR="0" lvl="0" indent="-987378" algn="l" defTabSz="1828710" rtl="0" eaLnBrk="1" fontAlgn="auto" latinLnBrk="0" hangingPunct="1">
              <a:spcBef>
                <a:spcPts val="2000"/>
              </a:spcBef>
              <a:spcAft>
                <a:spcPts val="0"/>
              </a:spcAft>
              <a:buSzPct val="75000"/>
              <a:buFont typeface="System Font Regular"/>
              <a:buChar char="—"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2C3A41">
                  <a:alpha val="80000"/>
                </a:srgbClr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  <a:sym typeface="Helvetica Neue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58DA51-4CF9-40A9-8376-9FD64A94B9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795"/>
          <a:stretch/>
        </p:blipFill>
        <p:spPr>
          <a:xfrm>
            <a:off x="2146300" y="4184140"/>
            <a:ext cx="14219115" cy="5347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120256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F160797-A1D7-C690-0BDB-21077B0FBDE1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E0E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D41580-6C81-4FFB-B7D1-D8ED9BED9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6300" y="1806022"/>
            <a:ext cx="21338020" cy="1709626"/>
          </a:xfrm>
        </p:spPr>
        <p:txBody>
          <a:bodyPr>
            <a:normAutofit/>
          </a:bodyPr>
          <a:lstStyle/>
          <a:p>
            <a:r>
              <a:rPr lang="en-US" sz="8000"/>
              <a:t>Step 2: </a:t>
            </a:r>
            <a:r>
              <a:rPr lang="en-GB" sz="8000"/>
              <a:t>Can </a:t>
            </a:r>
            <a:r>
              <a:rPr lang="en-GB" sz="8000" err="1"/>
              <a:t>chatGPT</a:t>
            </a:r>
            <a:r>
              <a:rPr lang="en-GB" sz="8000"/>
              <a:t> Answer That?</a:t>
            </a:r>
            <a:endParaRPr lang="en-US" sz="80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45C326-CA1B-89B7-C48A-C7C589C8E9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100" y="4318577"/>
            <a:ext cx="18046700" cy="65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78054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2871C-370F-A634-C71A-4B1D8E397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6300" y="1644154"/>
            <a:ext cx="20728800" cy="1425600"/>
          </a:xfrm>
        </p:spPr>
        <p:txBody>
          <a:bodyPr/>
          <a:lstStyle/>
          <a:p>
            <a:r>
              <a:rPr lang="da-DK" dirty="0"/>
              <a:t>The Situation </a:t>
            </a:r>
            <a:r>
              <a:rPr lang="en-GB" dirty="0"/>
              <a:t>Within</a:t>
            </a:r>
            <a:r>
              <a:rPr lang="da-DK" dirty="0"/>
              <a:t> AI Right Now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EE4EFF-9484-8614-0897-9969CF2C54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6301" y="3770695"/>
            <a:ext cx="12835792" cy="9680999"/>
          </a:xfrm>
        </p:spPr>
        <p:txBody>
          <a:bodyPr>
            <a:noAutofit/>
          </a:bodyPr>
          <a:lstStyle/>
          <a:p>
            <a:r>
              <a:rPr lang="en-GB" sz="2700" dirty="0">
                <a:solidFill>
                  <a:srgbClr val="2C3A41">
                    <a:alpha val="89804"/>
                  </a:srgbClr>
                </a:solidFill>
              </a:rPr>
              <a:t>Generative AI has changed the perception of what is possible with AI/ML within text, image, video and sound</a:t>
            </a:r>
          </a:p>
          <a:p>
            <a:r>
              <a:rPr lang="en-GB" sz="2700" dirty="0">
                <a:solidFill>
                  <a:srgbClr val="2C3A41">
                    <a:alpha val="89804"/>
                  </a:srgbClr>
                </a:solidFill>
              </a:rPr>
              <a:t>New products/services are being introduced every day. How to stand out in a very crowded space?</a:t>
            </a:r>
          </a:p>
          <a:p>
            <a:r>
              <a:rPr lang="en-GB" sz="2700" dirty="0">
                <a:solidFill>
                  <a:srgbClr val="2C3A41">
                    <a:alpha val="89804"/>
                  </a:srgbClr>
                </a:solidFill>
              </a:rPr>
              <a:t>We started working with ML/AI many years ago, meaning a high level of competence and hands-on experience</a:t>
            </a:r>
          </a:p>
          <a:p>
            <a:r>
              <a:rPr lang="en-GB" sz="2700" dirty="0" err="1">
                <a:solidFill>
                  <a:srgbClr val="2C3A41">
                    <a:alpha val="89804"/>
                  </a:srgbClr>
                </a:solidFill>
              </a:rPr>
              <a:t>Trifork</a:t>
            </a:r>
            <a:r>
              <a:rPr lang="en-GB" sz="2700" dirty="0">
                <a:solidFill>
                  <a:srgbClr val="2C3A41">
                    <a:alpha val="89804"/>
                  </a:srgbClr>
                </a:solidFill>
              </a:rPr>
              <a:t> can help from POC to production</a:t>
            </a:r>
          </a:p>
        </p:txBody>
      </p:sp>
    </p:spTree>
    <p:extLst>
      <p:ext uri="{BB962C8B-B14F-4D97-AF65-F5344CB8AC3E}">
        <p14:creationId xmlns:p14="http://schemas.microsoft.com/office/powerpoint/2010/main" val="9345899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C3BBA92-AD9C-84DF-19A2-4717C2E2A7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261" y="4707467"/>
            <a:ext cx="12239028" cy="8281741"/>
          </a:xfrm>
          <a:prstGeom prst="rect">
            <a:avLst/>
          </a:prstGeom>
        </p:spPr>
      </p:pic>
      <p:sp>
        <p:nvSpPr>
          <p:cNvPr id="7" name="Build a chat that can answer questions about Company documentation…">
            <a:extLst>
              <a:ext uri="{FF2B5EF4-FFF2-40B4-BE49-F238E27FC236}">
                <a16:creationId xmlns:a16="http://schemas.microsoft.com/office/drawing/2014/main" id="{EEB75F53-7576-4141-FCA4-216FC14857D7}"/>
              </a:ext>
            </a:extLst>
          </p:cNvPr>
          <p:cNvSpPr txBox="1">
            <a:spLocks/>
          </p:cNvSpPr>
          <p:nvPr/>
        </p:nvSpPr>
        <p:spPr>
          <a:xfrm>
            <a:off x="16035876" y="3327952"/>
            <a:ext cx="7128924" cy="7060095"/>
          </a:xfrm>
          <a:prstGeom prst="rect">
            <a:avLst/>
          </a:prstGeom>
        </p:spPr>
        <p:txBody>
          <a:bodyPr/>
          <a:lstStyle>
            <a:lvl1pPr marL="987378" indent="-987378" algn="l" defTabSz="1828710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1796960" indent="-882606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2584322" indent="-755612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3482802" indent="-739740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4359058" indent="-701642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5028950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4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8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2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828710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>
                <a:srgbClr val="FF6600">
                  <a:hueOff val="-9360000"/>
                  <a:satOff val="3448"/>
                  <a:lumOff val="-49999"/>
                </a:srgbClr>
              </a:buClr>
              <a:buSzPct val="75000"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2C3A41">
                  <a:alpha val="80000"/>
                </a:srgbClr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  <a:sym typeface="Helvetica Neue"/>
            </a:endParaRPr>
          </a:p>
          <a:p>
            <a:pPr marL="987378" marR="0" lvl="0" indent="-987378" algn="l" defTabSz="1828710" rtl="0" eaLnBrk="1" fontAlgn="auto" latinLnBrk="0" hangingPunct="1">
              <a:spcBef>
                <a:spcPts val="2000"/>
              </a:spcBef>
              <a:spcAft>
                <a:spcPts val="0"/>
              </a:spcAft>
              <a:buSzPct val="75000"/>
              <a:buFont typeface="System Font Regular"/>
              <a:buChar char="—"/>
              <a:tabLst/>
              <a:defRPr/>
            </a:pPr>
            <a:r>
              <a:rPr lang="en-GB" sz="2700">
                <a:solidFill>
                  <a:srgbClr val="2C3A41"/>
                </a:solidFill>
              </a:rPr>
              <a:t>Indication of the reference on which the answer is based</a:t>
            </a:r>
          </a:p>
          <a:p>
            <a:pPr marL="987378" marR="0" lvl="0" indent="-987378" algn="l" defTabSz="1828710" rtl="0" eaLnBrk="1" fontAlgn="auto" latinLnBrk="0" hangingPunct="1">
              <a:spcBef>
                <a:spcPts val="2000"/>
              </a:spcBef>
              <a:spcAft>
                <a:spcPts val="0"/>
              </a:spcAft>
              <a:buSzPct val="75000"/>
              <a:buFont typeface="System Font Regular"/>
              <a:buChar char="—"/>
              <a:tabLst/>
              <a:defRPr/>
            </a:pPr>
            <a:r>
              <a:rPr lang="en-GB" sz="2700">
                <a:solidFill>
                  <a:srgbClr val="2C3A41"/>
                </a:solidFill>
              </a:rPr>
              <a:t>AI Model suggests the next questions based on the dialogue</a:t>
            </a: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2C3A41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  <a:sym typeface="Helvetica Neue"/>
            </a:endParaRPr>
          </a:p>
          <a:p>
            <a:pPr marL="537262" marR="0" lvl="0" indent="-537262" algn="l" defTabSz="1828710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>
                <a:srgbClr val="FF6600">
                  <a:hueOff val="-9360000"/>
                  <a:satOff val="3448"/>
                  <a:lumOff val="-49999"/>
                </a:srgbClr>
              </a:buClr>
              <a:buSzPct val="75000"/>
              <a:buFont typeface="System Font Regular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2C3A41">
                  <a:alpha val="80000"/>
                </a:srgbClr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  <a:sym typeface="Helvetica Neue"/>
            </a:endParaRPr>
          </a:p>
        </p:txBody>
      </p:sp>
      <p:sp>
        <p:nvSpPr>
          <p:cNvPr id="8" name="Title 11">
            <a:extLst>
              <a:ext uri="{FF2B5EF4-FFF2-40B4-BE49-F238E27FC236}">
                <a16:creationId xmlns:a16="http://schemas.microsoft.com/office/drawing/2014/main" id="{583CBD8D-2E84-560E-8935-0EFF733E6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6300" y="1786742"/>
            <a:ext cx="17691100" cy="2363242"/>
          </a:xfrm>
        </p:spPr>
        <p:txBody>
          <a:bodyPr>
            <a:noAutofit/>
          </a:bodyPr>
          <a:lstStyle/>
          <a:p>
            <a:r>
              <a:rPr lang="en-US" sz="8000" dirty="0"/>
              <a:t>Step 3: Chat with the Accounting Analysis</a:t>
            </a:r>
          </a:p>
        </p:txBody>
      </p:sp>
    </p:spTree>
    <p:extLst>
      <p:ext uri="{BB962C8B-B14F-4D97-AF65-F5344CB8AC3E}">
        <p14:creationId xmlns:p14="http://schemas.microsoft.com/office/powerpoint/2010/main" val="3391863116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15BE6F6F-559B-4B6D-BCE8-B71D3E2AA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7582" y="2260387"/>
            <a:ext cx="21338020" cy="1709626"/>
          </a:xfrm>
        </p:spPr>
        <p:txBody>
          <a:bodyPr/>
          <a:lstStyle/>
          <a:p>
            <a:r>
              <a:rPr lang="en-US"/>
              <a:t>Example: Accounting analysis in credit flow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D4E5EB-5E0D-4443-92B5-25D4A047BC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3063" y="3871495"/>
            <a:ext cx="17544517" cy="787995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F61D6800-1B25-576B-1A14-2A5804C17014}"/>
              </a:ext>
            </a:extLst>
          </p:cNvPr>
          <p:cNvSpPr/>
          <p:nvPr/>
        </p:nvSpPr>
        <p:spPr>
          <a:xfrm>
            <a:off x="399605" y="12511107"/>
            <a:ext cx="613666" cy="61366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BD0387-F94E-553D-9D75-EEEF1D6A21CC}"/>
              </a:ext>
            </a:extLst>
          </p:cNvPr>
          <p:cNvSpPr txBox="1"/>
          <p:nvPr/>
        </p:nvSpPr>
        <p:spPr>
          <a:xfrm>
            <a:off x="20377892" y="6858000"/>
            <a:ext cx="5279009" cy="193899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DK"/>
              <a:t>Risiko vurdering -&gt; Risk assesment</a:t>
            </a:r>
          </a:p>
          <a:p>
            <a:r>
              <a:rPr lang="en-DK"/>
              <a:t>Kredit vurdering -&gt; Credit rating</a:t>
            </a:r>
          </a:p>
          <a:p>
            <a:r>
              <a:rPr lang="en-DK"/>
              <a:t>Regnskab analyse </a:t>
            </a:r>
            <a:r>
              <a:rPr lang="en-DK">
                <a:sym typeface="Wingdings" pitchFamily="2" charset="2"/>
              </a:rPr>
              <a:t> </a:t>
            </a:r>
            <a:r>
              <a:rPr lang="en-DK"/>
              <a:t>Accounting analysis</a:t>
            </a:r>
          </a:p>
          <a:p>
            <a:r>
              <a:rPr lang="en-DK"/>
              <a:t>Interne data -&gt; Internal data</a:t>
            </a:r>
          </a:p>
          <a:p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93490895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7ED90-D21E-C5D8-F4CF-B542B89AA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8322" y="1651960"/>
            <a:ext cx="20728800" cy="1425600"/>
          </a:xfrm>
        </p:spPr>
        <p:txBody>
          <a:bodyPr/>
          <a:lstStyle/>
          <a:p>
            <a:r>
              <a:rPr lang="en-GB"/>
              <a:t>Talk to Your Data AI Usecases?</a:t>
            </a:r>
          </a:p>
        </p:txBody>
      </p:sp>
      <p:sp>
        <p:nvSpPr>
          <p:cNvPr id="6" name="Løsningsbeskrivelse">
            <a:extLst>
              <a:ext uri="{FF2B5EF4-FFF2-40B4-BE49-F238E27FC236}">
                <a16:creationId xmlns:a16="http://schemas.microsoft.com/office/drawing/2014/main" id="{8FC2FB26-FF1D-5200-57DB-ECC31E00DDB6}"/>
              </a:ext>
            </a:extLst>
          </p:cNvPr>
          <p:cNvSpPr/>
          <p:nvPr/>
        </p:nvSpPr>
        <p:spPr>
          <a:xfrm>
            <a:off x="2091430" y="3285413"/>
            <a:ext cx="11455402" cy="1354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lnSpc>
                <a:spcPts val="9200"/>
              </a:lnSpc>
              <a:spcBef>
                <a:spcPts val="0"/>
              </a:spcBef>
              <a:defRPr sz="6100" b="1">
                <a:solidFill>
                  <a:schemeClr val="accent1">
                    <a:hueOff val="1309091"/>
                    <a:satOff val="-76551"/>
                    <a:lumOff val="-78431"/>
                  </a:schemeClr>
                </a:solidFill>
              </a:defRPr>
            </a:lvl1pPr>
          </a:lstStyle>
          <a:p>
            <a:pPr algn="l" defTabSz="914400">
              <a:tabLst>
                <a:tab pos="1181100" algn="l"/>
              </a:tabLst>
            </a:pPr>
            <a:r>
              <a:rPr lang="en-GB" sz="3200" b="1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</a:rPr>
              <a:t>Customer Support:</a:t>
            </a:r>
            <a:endParaRPr sz="3500">
              <a:solidFill>
                <a:srgbClr val="2F3A41"/>
              </a:solidFill>
              <a:latin typeface="Poppins SemiBold" pitchFamily="2" charset="77"/>
              <a:cs typeface="Poppins SemiBold" pitchFamily="2" charset="77"/>
              <a:sym typeface="Helvetica"/>
            </a:endParaRP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ED2055B5-CE84-6659-9F15-9D94DD040348}"/>
              </a:ext>
            </a:extLst>
          </p:cNvPr>
          <p:cNvSpPr txBox="1">
            <a:spLocks/>
          </p:cNvSpPr>
          <p:nvPr/>
        </p:nvSpPr>
        <p:spPr>
          <a:xfrm>
            <a:off x="2091430" y="4280391"/>
            <a:ext cx="9912927" cy="135482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987378" indent="-987378" algn="l" defTabSz="1828710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1796960" indent="-882606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2584322" indent="-755612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3482802" indent="-739740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4359058" indent="-701642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5028950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4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8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2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System Font Regular"/>
              <a:buNone/>
            </a:pPr>
            <a:r>
              <a:rPr lang="en-GB" sz="2700">
                <a:solidFill>
                  <a:srgbClr val="2C3A41"/>
                </a:solidFill>
              </a:rPr>
              <a:t>"How do I open a new savings account?"</a:t>
            </a:r>
            <a:endParaRPr lang="en-GB" sz="2700" b="1">
              <a:solidFill>
                <a:srgbClr val="2C3A41"/>
              </a:solidFill>
            </a:endParaRPr>
          </a:p>
        </p:txBody>
      </p:sp>
      <p:sp>
        <p:nvSpPr>
          <p:cNvPr id="11" name="Løsningsbeskrivelse">
            <a:extLst>
              <a:ext uri="{FF2B5EF4-FFF2-40B4-BE49-F238E27FC236}">
                <a16:creationId xmlns:a16="http://schemas.microsoft.com/office/drawing/2014/main" id="{3FE5E6C7-20D7-D44A-C68B-0D595E6FB25B}"/>
              </a:ext>
            </a:extLst>
          </p:cNvPr>
          <p:cNvSpPr/>
          <p:nvPr/>
        </p:nvSpPr>
        <p:spPr>
          <a:xfrm>
            <a:off x="2146300" y="5091964"/>
            <a:ext cx="11455402" cy="1354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lnSpc>
                <a:spcPts val="9200"/>
              </a:lnSpc>
              <a:spcBef>
                <a:spcPts val="0"/>
              </a:spcBef>
              <a:defRPr sz="6100" b="1">
                <a:solidFill>
                  <a:schemeClr val="accent1">
                    <a:hueOff val="1309091"/>
                    <a:satOff val="-76551"/>
                    <a:lumOff val="-78431"/>
                  </a:schemeClr>
                </a:solidFill>
              </a:defRPr>
            </a:lvl1pPr>
          </a:lstStyle>
          <a:p>
            <a:pPr algn="l" defTabSz="914400">
              <a:tabLst>
                <a:tab pos="1181100" algn="l"/>
              </a:tabLst>
            </a:pPr>
            <a:r>
              <a:rPr lang="en-GB" sz="3200" b="1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</a:rPr>
              <a:t>Business Report/Financial Analysis</a:t>
            </a:r>
            <a:r>
              <a:rPr lang="en-GB" sz="3200" b="1">
                <a:latin typeface="Poppins SemiBold" pitchFamily="2" charset="77"/>
                <a:cs typeface="Poppins SemiBold" pitchFamily="2" charset="77"/>
              </a:rPr>
              <a:t>:</a:t>
            </a:r>
            <a:endParaRPr lang="en-GB" sz="3500">
              <a:solidFill>
                <a:srgbClr val="2F3A41"/>
              </a:solidFill>
              <a:latin typeface="Poppins SemiBold" pitchFamily="2" charset="77"/>
              <a:cs typeface="Poppins SemiBold" pitchFamily="2" charset="77"/>
              <a:sym typeface="Helvetica"/>
            </a:endParaRP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CB3655C1-58C0-BC70-04A5-7EC1A87755EF}"/>
              </a:ext>
            </a:extLst>
          </p:cNvPr>
          <p:cNvSpPr txBox="1">
            <a:spLocks/>
          </p:cNvSpPr>
          <p:nvPr/>
        </p:nvSpPr>
        <p:spPr>
          <a:xfrm>
            <a:off x="2146300" y="6086942"/>
            <a:ext cx="9912927" cy="135482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987378" indent="-987378" algn="l" defTabSz="1828710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1796960" indent="-882606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2584322" indent="-755612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3482802" indent="-739740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4359058" indent="-701642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5028950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4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8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2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800">
                <a:solidFill>
                  <a:srgbClr val="2C3A41"/>
                </a:solidFill>
              </a:rPr>
              <a:t>”Should we invest in this company?”</a:t>
            </a:r>
          </a:p>
        </p:txBody>
      </p:sp>
      <p:sp>
        <p:nvSpPr>
          <p:cNvPr id="13" name="Løsningsbeskrivelse">
            <a:extLst>
              <a:ext uri="{FF2B5EF4-FFF2-40B4-BE49-F238E27FC236}">
                <a16:creationId xmlns:a16="http://schemas.microsoft.com/office/drawing/2014/main" id="{D63934D1-9D16-0313-DF23-36CE4B9287AA}"/>
              </a:ext>
            </a:extLst>
          </p:cNvPr>
          <p:cNvSpPr/>
          <p:nvPr/>
        </p:nvSpPr>
        <p:spPr>
          <a:xfrm>
            <a:off x="2146300" y="6752514"/>
            <a:ext cx="11455402" cy="1354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lnSpc>
                <a:spcPts val="9200"/>
              </a:lnSpc>
              <a:spcBef>
                <a:spcPts val="0"/>
              </a:spcBef>
              <a:defRPr sz="6100" b="1">
                <a:solidFill>
                  <a:schemeClr val="accent1">
                    <a:hueOff val="1309091"/>
                    <a:satOff val="-76551"/>
                    <a:lumOff val="-78431"/>
                  </a:schemeClr>
                </a:solidFill>
              </a:defRPr>
            </a:lvl1pPr>
          </a:lstStyle>
          <a:p>
            <a:pPr algn="l" defTabSz="914400">
              <a:tabLst>
                <a:tab pos="1181100" algn="l"/>
              </a:tabLst>
            </a:pPr>
            <a:r>
              <a:rPr lang="en-GB" sz="3200" b="1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</a:rPr>
              <a:t>Compliance:</a:t>
            </a:r>
            <a:endParaRPr lang="en-GB" sz="3500">
              <a:solidFill>
                <a:srgbClr val="2F3A41"/>
              </a:solidFill>
              <a:latin typeface="Poppins SemiBold" pitchFamily="2" charset="77"/>
              <a:cs typeface="Poppins SemiBold" pitchFamily="2" charset="77"/>
              <a:sym typeface="Helvetica"/>
            </a:endParaRP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93D4B9A7-4C7C-502F-94B6-D8B2BD81EE70}"/>
              </a:ext>
            </a:extLst>
          </p:cNvPr>
          <p:cNvSpPr txBox="1">
            <a:spLocks/>
          </p:cNvSpPr>
          <p:nvPr/>
        </p:nvSpPr>
        <p:spPr>
          <a:xfrm>
            <a:off x="2146300" y="7747492"/>
            <a:ext cx="9912927" cy="135482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987378" indent="-987378" algn="l" defTabSz="1828710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1796960" indent="-882606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2584322" indent="-755612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3482802" indent="-739740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4359058" indent="-701642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5028950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4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8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2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800">
                <a:solidFill>
                  <a:srgbClr val="2C3A41"/>
                </a:solidFill>
              </a:rPr>
              <a:t>”Is this document GDPR compliant?"</a:t>
            </a:r>
          </a:p>
        </p:txBody>
      </p:sp>
      <p:sp>
        <p:nvSpPr>
          <p:cNvPr id="15" name="Løsningsbeskrivelse">
            <a:extLst>
              <a:ext uri="{FF2B5EF4-FFF2-40B4-BE49-F238E27FC236}">
                <a16:creationId xmlns:a16="http://schemas.microsoft.com/office/drawing/2014/main" id="{8B3296B2-F9C8-BB35-5D75-C1B81025BBE1}"/>
              </a:ext>
            </a:extLst>
          </p:cNvPr>
          <p:cNvSpPr/>
          <p:nvPr/>
        </p:nvSpPr>
        <p:spPr>
          <a:xfrm>
            <a:off x="2091430" y="8555014"/>
            <a:ext cx="11455402" cy="1354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lnSpc>
                <a:spcPts val="9200"/>
              </a:lnSpc>
              <a:spcBef>
                <a:spcPts val="0"/>
              </a:spcBef>
              <a:defRPr sz="6100" b="1">
                <a:solidFill>
                  <a:schemeClr val="accent1">
                    <a:hueOff val="1309091"/>
                    <a:satOff val="-76551"/>
                    <a:lumOff val="-78431"/>
                  </a:schemeClr>
                </a:solidFill>
              </a:defRPr>
            </a:lvl1pPr>
          </a:lstStyle>
          <a:p>
            <a:pPr algn="l" defTabSz="914400">
              <a:tabLst>
                <a:tab pos="1181100" algn="l"/>
              </a:tabLst>
            </a:pPr>
            <a:r>
              <a:rPr lang="en-GB" sz="3200" b="1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</a:rPr>
              <a:t>Product Knowledge:</a:t>
            </a:r>
            <a:endParaRPr lang="en-GB" sz="3500">
              <a:solidFill>
                <a:srgbClr val="2F3A41"/>
              </a:solidFill>
              <a:latin typeface="Poppins SemiBold" pitchFamily="2" charset="77"/>
              <a:cs typeface="Poppins SemiBold" pitchFamily="2" charset="77"/>
              <a:sym typeface="Helvetica"/>
            </a:endParaRP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1FAE7025-4ADD-7282-A8B0-958C8B00CFC3}"/>
              </a:ext>
            </a:extLst>
          </p:cNvPr>
          <p:cNvSpPr txBox="1">
            <a:spLocks/>
          </p:cNvSpPr>
          <p:nvPr/>
        </p:nvSpPr>
        <p:spPr>
          <a:xfrm>
            <a:off x="2091430" y="9549992"/>
            <a:ext cx="9912927" cy="135482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987378" indent="-987378" algn="l" defTabSz="1828710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1796960" indent="-882606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2584322" indent="-755612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3482802" indent="-739740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4359058" indent="-701642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5028950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4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8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2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800">
                <a:solidFill>
                  <a:srgbClr val="2C3A41"/>
                </a:solidFill>
              </a:rPr>
              <a:t>""What are the benefits of our premium credit card?”</a:t>
            </a:r>
            <a:endParaRPr lang="en-DK" sz="6000">
              <a:solidFill>
                <a:srgbClr val="2C3A41"/>
              </a:solidFill>
            </a:endParaRPr>
          </a:p>
        </p:txBody>
      </p:sp>
      <p:sp>
        <p:nvSpPr>
          <p:cNvPr id="19" name="Løsningsbeskrivelse">
            <a:extLst>
              <a:ext uri="{FF2B5EF4-FFF2-40B4-BE49-F238E27FC236}">
                <a16:creationId xmlns:a16="http://schemas.microsoft.com/office/drawing/2014/main" id="{4E82A877-9CC1-FFA2-FA79-D62D75862FE8}"/>
              </a:ext>
            </a:extLst>
          </p:cNvPr>
          <p:cNvSpPr/>
          <p:nvPr/>
        </p:nvSpPr>
        <p:spPr>
          <a:xfrm>
            <a:off x="13601702" y="3285413"/>
            <a:ext cx="11455402" cy="1354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lnSpc>
                <a:spcPts val="9200"/>
              </a:lnSpc>
              <a:spcBef>
                <a:spcPts val="0"/>
              </a:spcBef>
              <a:defRPr sz="6100" b="1">
                <a:solidFill>
                  <a:schemeClr val="accent1">
                    <a:hueOff val="1309091"/>
                    <a:satOff val="-76551"/>
                    <a:lumOff val="-78431"/>
                  </a:schemeClr>
                </a:solidFill>
              </a:defRPr>
            </a:lvl1pPr>
          </a:lstStyle>
          <a:p>
            <a:pPr algn="l" defTabSz="914400">
              <a:tabLst>
                <a:tab pos="1181100" algn="l"/>
              </a:tabLst>
            </a:pPr>
            <a:r>
              <a:rPr lang="en-GB" sz="3200" b="1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</a:rPr>
              <a:t>Training</a:t>
            </a:r>
            <a:r>
              <a:rPr lang="en-GB" sz="3200" b="1">
                <a:latin typeface="Poppins SemiBold" pitchFamily="2" charset="77"/>
                <a:cs typeface="Poppins SemiBold" pitchFamily="2" charset="77"/>
              </a:rPr>
              <a:t>:</a:t>
            </a:r>
            <a:endParaRPr sz="3500">
              <a:solidFill>
                <a:srgbClr val="2F3A41"/>
              </a:solidFill>
              <a:latin typeface="Poppins SemiBold" pitchFamily="2" charset="77"/>
              <a:cs typeface="Poppins SemiBold" pitchFamily="2" charset="77"/>
              <a:sym typeface="Helvetica"/>
            </a:endParaRP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0179D9E8-5796-4E03-FF2C-0200CEE1BA57}"/>
              </a:ext>
            </a:extLst>
          </p:cNvPr>
          <p:cNvSpPr txBox="1">
            <a:spLocks/>
          </p:cNvSpPr>
          <p:nvPr/>
        </p:nvSpPr>
        <p:spPr>
          <a:xfrm>
            <a:off x="13601702" y="4280391"/>
            <a:ext cx="9912927" cy="135482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987378" indent="-987378" algn="l" defTabSz="1828710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1796960" indent="-882606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2584322" indent="-755612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3482802" indent="-739740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4359058" indent="-701642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5028950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4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8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2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800">
                <a:solidFill>
                  <a:srgbClr val="2C3A41"/>
                </a:solidFill>
              </a:rPr>
              <a:t>"What is our protocol during a phishing attack?”</a:t>
            </a:r>
          </a:p>
        </p:txBody>
      </p:sp>
      <p:sp>
        <p:nvSpPr>
          <p:cNvPr id="21" name="Løsningsbeskrivelse">
            <a:extLst>
              <a:ext uri="{FF2B5EF4-FFF2-40B4-BE49-F238E27FC236}">
                <a16:creationId xmlns:a16="http://schemas.microsoft.com/office/drawing/2014/main" id="{6EFCB159-6728-0A00-BE35-9AAC6FCE1CDA}"/>
              </a:ext>
            </a:extLst>
          </p:cNvPr>
          <p:cNvSpPr/>
          <p:nvPr/>
        </p:nvSpPr>
        <p:spPr>
          <a:xfrm>
            <a:off x="13656572" y="5038133"/>
            <a:ext cx="11455402" cy="1354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lnSpc>
                <a:spcPts val="9200"/>
              </a:lnSpc>
              <a:spcBef>
                <a:spcPts val="0"/>
              </a:spcBef>
              <a:defRPr sz="6100" b="1">
                <a:solidFill>
                  <a:schemeClr val="accent1">
                    <a:hueOff val="1309091"/>
                    <a:satOff val="-76551"/>
                    <a:lumOff val="-78431"/>
                  </a:schemeClr>
                </a:solidFill>
              </a:defRPr>
            </a:lvl1pPr>
          </a:lstStyle>
          <a:p>
            <a:pPr algn="l" defTabSz="914400">
              <a:tabLst>
                <a:tab pos="1181100" algn="l"/>
              </a:tabLst>
            </a:pPr>
            <a:r>
              <a:rPr lang="en-GB" sz="3200" b="1" dirty="0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</a:rPr>
              <a:t>Troubleshooting:</a:t>
            </a:r>
            <a:endParaRPr sz="3500" dirty="0">
              <a:solidFill>
                <a:srgbClr val="2F3A41"/>
              </a:solidFill>
              <a:latin typeface="Poppins SemiBold" pitchFamily="2" charset="77"/>
              <a:cs typeface="Poppins SemiBold" pitchFamily="2" charset="77"/>
              <a:sym typeface="Helvetica"/>
            </a:endParaRP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A4272E3E-925C-8522-36E7-133F9E8E53E0}"/>
              </a:ext>
            </a:extLst>
          </p:cNvPr>
          <p:cNvSpPr txBox="1">
            <a:spLocks/>
          </p:cNvSpPr>
          <p:nvPr/>
        </p:nvSpPr>
        <p:spPr>
          <a:xfrm>
            <a:off x="13656572" y="6074944"/>
            <a:ext cx="9912927" cy="135482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987378" indent="-987378" algn="l" defTabSz="1828710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1796960" indent="-882606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2584322" indent="-755612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3482802" indent="-739740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4359058" indent="-701642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5028950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4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8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2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800">
                <a:solidFill>
                  <a:srgbClr val="2C3A41"/>
                </a:solidFill>
              </a:rPr>
              <a:t>”The printer do not work”</a:t>
            </a:r>
          </a:p>
        </p:txBody>
      </p:sp>
      <p:sp>
        <p:nvSpPr>
          <p:cNvPr id="23" name="Løsningsbeskrivelse">
            <a:extLst>
              <a:ext uri="{FF2B5EF4-FFF2-40B4-BE49-F238E27FC236}">
                <a16:creationId xmlns:a16="http://schemas.microsoft.com/office/drawing/2014/main" id="{4074F63A-DBC9-B1A9-ABFF-DCEE31579095}"/>
              </a:ext>
            </a:extLst>
          </p:cNvPr>
          <p:cNvSpPr/>
          <p:nvPr/>
        </p:nvSpPr>
        <p:spPr>
          <a:xfrm>
            <a:off x="13656572" y="6742652"/>
            <a:ext cx="11455402" cy="1354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lnSpc>
                <a:spcPts val="9200"/>
              </a:lnSpc>
              <a:spcBef>
                <a:spcPts val="0"/>
              </a:spcBef>
              <a:defRPr sz="6100" b="1">
                <a:solidFill>
                  <a:schemeClr val="accent1">
                    <a:hueOff val="1309091"/>
                    <a:satOff val="-76551"/>
                    <a:lumOff val="-78431"/>
                  </a:schemeClr>
                </a:solidFill>
              </a:defRPr>
            </a:lvl1pPr>
          </a:lstStyle>
          <a:p>
            <a:pPr algn="l" defTabSz="914400">
              <a:tabLst>
                <a:tab pos="1181100" algn="l"/>
              </a:tabLst>
            </a:pPr>
            <a:r>
              <a:rPr lang="en-GB" sz="3200" b="1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</a:rPr>
              <a:t>Legal Advice:</a:t>
            </a:r>
            <a:endParaRPr sz="3500">
              <a:solidFill>
                <a:srgbClr val="2F3A41"/>
              </a:solidFill>
              <a:latin typeface="Poppins SemiBold" pitchFamily="2" charset="77"/>
              <a:cs typeface="Poppins SemiBold" pitchFamily="2" charset="77"/>
              <a:sym typeface="Helvetica"/>
            </a:endParaRP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DC674383-AA33-10A6-BD5B-6B8447C9AD5F}"/>
              </a:ext>
            </a:extLst>
          </p:cNvPr>
          <p:cNvSpPr txBox="1">
            <a:spLocks/>
          </p:cNvSpPr>
          <p:nvPr/>
        </p:nvSpPr>
        <p:spPr>
          <a:xfrm>
            <a:off x="13656572" y="7760495"/>
            <a:ext cx="9912927" cy="135482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987378" indent="-987378" algn="l" defTabSz="1828710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1796960" indent="-882606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2584322" indent="-755612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3482802" indent="-739740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4359058" indent="-701642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5028950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4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8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2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800">
                <a:solidFill>
                  <a:srgbClr val="2C3A41"/>
                </a:solidFill>
              </a:rPr>
              <a:t>"Can I share customer information with a third party?"</a:t>
            </a:r>
          </a:p>
        </p:txBody>
      </p:sp>
      <p:sp>
        <p:nvSpPr>
          <p:cNvPr id="25" name="Løsningsbeskrivelse">
            <a:extLst>
              <a:ext uri="{FF2B5EF4-FFF2-40B4-BE49-F238E27FC236}">
                <a16:creationId xmlns:a16="http://schemas.microsoft.com/office/drawing/2014/main" id="{74E42DD2-4C7E-716B-BF08-CFA2E7BCC3F7}"/>
              </a:ext>
            </a:extLst>
          </p:cNvPr>
          <p:cNvSpPr/>
          <p:nvPr/>
        </p:nvSpPr>
        <p:spPr>
          <a:xfrm>
            <a:off x="13711442" y="8534349"/>
            <a:ext cx="11455402" cy="1354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lnSpc>
                <a:spcPts val="9200"/>
              </a:lnSpc>
              <a:spcBef>
                <a:spcPts val="0"/>
              </a:spcBef>
              <a:defRPr sz="6100" b="1">
                <a:solidFill>
                  <a:schemeClr val="accent1">
                    <a:hueOff val="1309091"/>
                    <a:satOff val="-76551"/>
                    <a:lumOff val="-78431"/>
                  </a:schemeClr>
                </a:solidFill>
              </a:defRPr>
            </a:lvl1pPr>
          </a:lstStyle>
          <a:p>
            <a:pPr algn="l" defTabSz="914400">
              <a:tabLst>
                <a:tab pos="1181100" algn="l"/>
              </a:tabLst>
            </a:pPr>
            <a:r>
              <a:rPr lang="en-GB" sz="3200" b="1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</a:rPr>
              <a:t>Employee Onboarding:</a:t>
            </a:r>
            <a:endParaRPr sz="3500">
              <a:solidFill>
                <a:srgbClr val="2F3A41"/>
              </a:solidFill>
              <a:latin typeface="Poppins SemiBold" pitchFamily="2" charset="77"/>
              <a:cs typeface="Poppins SemiBold" pitchFamily="2" charset="77"/>
              <a:sym typeface="Helvetica"/>
            </a:endParaRP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FFD0CD97-AA13-90CE-5820-5F0E8AF5B23B}"/>
              </a:ext>
            </a:extLst>
          </p:cNvPr>
          <p:cNvSpPr txBox="1">
            <a:spLocks/>
          </p:cNvSpPr>
          <p:nvPr/>
        </p:nvSpPr>
        <p:spPr>
          <a:xfrm>
            <a:off x="13711442" y="9602899"/>
            <a:ext cx="9912927" cy="135482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987378" indent="-987378" algn="l" defTabSz="1828710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1796960" indent="-882606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2584322" indent="-755612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3482802" indent="-739740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4359058" indent="-701642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5028950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4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8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2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800">
                <a:solidFill>
                  <a:srgbClr val="2C3A41"/>
                </a:solidFill>
              </a:rPr>
              <a:t>"How do I apply for vacation?"</a:t>
            </a:r>
          </a:p>
        </p:txBody>
      </p:sp>
    </p:spTree>
    <p:extLst>
      <p:ext uri="{BB962C8B-B14F-4D97-AF65-F5344CB8AC3E}">
        <p14:creationId xmlns:p14="http://schemas.microsoft.com/office/powerpoint/2010/main" val="32658971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905FDD2-1392-CD42-3626-318125FFF2A2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2C3A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7694C5-4AD0-C2DC-0A06-256E29D87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77753" y="5967536"/>
            <a:ext cx="12828494" cy="1742049"/>
          </a:xfrm>
        </p:spPr>
        <p:txBody>
          <a:bodyPr anchor="t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GB" sz="10700">
                <a:solidFill>
                  <a:schemeClr val="bg2"/>
                </a:solidFill>
              </a:rPr>
              <a:t>Agents</a:t>
            </a:r>
            <a:endParaRPr lang="en-GB" sz="400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791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Title 2"/>
          <p:cNvSpPr txBox="1">
            <a:spLocks noGrp="1"/>
          </p:cNvSpPr>
          <p:nvPr>
            <p:ph type="title"/>
          </p:nvPr>
        </p:nvSpPr>
        <p:spPr>
          <a:xfrm>
            <a:off x="2146300" y="1655549"/>
            <a:ext cx="20728800" cy="142560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GB" sz="8000" dirty="0"/>
              <a:t>Trifork Agents</a:t>
            </a:r>
          </a:p>
        </p:txBody>
      </p:sp>
      <p:sp>
        <p:nvSpPr>
          <p:cNvPr id="1543" name="Content Placeholder 5"/>
          <p:cNvSpPr txBox="1"/>
          <p:nvPr/>
        </p:nvSpPr>
        <p:spPr>
          <a:xfrm>
            <a:off x="2146300" y="2951551"/>
            <a:ext cx="8319887" cy="8492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/>
          <a:p>
            <a:pPr algn="l" defTabSz="1700700">
              <a:lnSpc>
                <a:spcPct val="150000"/>
              </a:lnSpc>
              <a:spcBef>
                <a:spcPts val="1800"/>
              </a:spcBef>
              <a:buClr>
                <a:srgbClr val="FF6600"/>
              </a:buClr>
              <a:buSzPct val="100000"/>
              <a:defRPr sz="1302">
                <a:solidFill>
                  <a:srgbClr val="2C3A41">
                    <a:alpha val="80000"/>
                  </a:srgbClr>
                </a:solidFill>
                <a:latin typeface="Poppins"/>
                <a:ea typeface="Poppins"/>
                <a:cs typeface="Poppins"/>
                <a:sym typeface="Poppins"/>
              </a:defRPr>
            </a:pPr>
            <a:endParaRPr lang="en-GB" sz="2604">
              <a:solidFill>
                <a:srgbClr val="2C3A41">
                  <a:alpha val="80000"/>
                </a:srgbClr>
              </a:solidFill>
              <a:latin typeface="Poppins"/>
              <a:cs typeface="Poppins"/>
              <a:sym typeface="Poppins"/>
            </a:endParaRPr>
          </a:p>
          <a:p>
            <a:pPr marL="918260" indent="-918260" algn="l" defTabSz="1700700">
              <a:lnSpc>
                <a:spcPct val="150000"/>
              </a:lnSpc>
              <a:spcBef>
                <a:spcPts val="1800"/>
              </a:spcBef>
              <a:buClr>
                <a:srgbClr val="FF6600"/>
              </a:buClr>
              <a:buSzPct val="100000"/>
              <a:buFont typeface="Helvetica"/>
              <a:buChar char="—"/>
              <a:defRPr sz="1302">
                <a:solidFill>
                  <a:srgbClr val="2C3A41">
                    <a:alpha val="80000"/>
                  </a:srgbClr>
                </a:solidFill>
                <a:latin typeface="Poppins"/>
                <a:ea typeface="Poppins"/>
                <a:cs typeface="Poppins"/>
                <a:sym typeface="Poppins"/>
              </a:defRPr>
            </a:pPr>
            <a:r>
              <a:rPr lang="en-GB" sz="2700">
                <a:solidFill>
                  <a:srgbClr val="2C3A41"/>
                </a:solidFill>
                <a:latin typeface="Poppins"/>
                <a:cs typeface="Poppins"/>
                <a:sym typeface="Poppins"/>
              </a:rPr>
              <a:t>Agents solve undefined workflows through communication with each other and external tools</a:t>
            </a:r>
          </a:p>
          <a:p>
            <a:pPr marL="918260" indent="-918260" algn="l" defTabSz="1700700">
              <a:lnSpc>
                <a:spcPct val="150000"/>
              </a:lnSpc>
              <a:spcBef>
                <a:spcPts val="1800"/>
              </a:spcBef>
              <a:buClr>
                <a:srgbClr val="FF6600"/>
              </a:buClr>
              <a:buSzPct val="100000"/>
              <a:buFont typeface="Helvetica"/>
              <a:buChar char="—"/>
              <a:defRPr sz="1302">
                <a:solidFill>
                  <a:srgbClr val="2C3A41">
                    <a:alpha val="80000"/>
                  </a:srgbClr>
                </a:solidFill>
                <a:latin typeface="Poppins"/>
                <a:ea typeface="Poppins"/>
                <a:cs typeface="Poppins"/>
                <a:sym typeface="Poppins"/>
              </a:defRPr>
            </a:pPr>
            <a:r>
              <a:rPr lang="en-GB" sz="2700">
                <a:solidFill>
                  <a:srgbClr val="2C3A41"/>
                </a:solidFill>
                <a:latin typeface="Poppins"/>
                <a:cs typeface="Poppins"/>
                <a:sym typeface="Poppins"/>
              </a:rPr>
              <a:t>Examples of external tools are: company data, Trustpilot data, heavy calculations, analytics, etc</a:t>
            </a:r>
          </a:p>
          <a:p>
            <a:pPr marL="918260" indent="-918260" algn="l" defTabSz="1700700">
              <a:lnSpc>
                <a:spcPct val="150000"/>
              </a:lnSpc>
              <a:spcBef>
                <a:spcPts val="1800"/>
              </a:spcBef>
              <a:buClr>
                <a:srgbClr val="FF6600"/>
              </a:buClr>
              <a:buSzPct val="100000"/>
              <a:buFont typeface="Helvetica"/>
              <a:buChar char="—"/>
              <a:defRPr sz="1302">
                <a:solidFill>
                  <a:srgbClr val="2C3A41">
                    <a:alpha val="80000"/>
                  </a:srgbClr>
                </a:solidFill>
                <a:latin typeface="Poppins"/>
                <a:ea typeface="Poppins"/>
                <a:cs typeface="Poppins"/>
                <a:sym typeface="Poppins"/>
              </a:defRPr>
            </a:pPr>
            <a:r>
              <a:rPr lang="en-GB" sz="2700">
                <a:solidFill>
                  <a:srgbClr val="2C3A41"/>
                </a:solidFill>
                <a:latin typeface="Poppins"/>
                <a:cs typeface="Poppins"/>
                <a:sym typeface="Poppins"/>
              </a:rPr>
              <a:t>Specialized agents solve specific tasks. The data output is included in the bigger picture</a:t>
            </a:r>
          </a:p>
          <a:p>
            <a:pPr marL="918260" indent="-918260" algn="l" defTabSz="1700700">
              <a:lnSpc>
                <a:spcPct val="150000"/>
              </a:lnSpc>
              <a:spcBef>
                <a:spcPts val="1800"/>
              </a:spcBef>
              <a:buClr>
                <a:srgbClr val="FF6600"/>
              </a:buClr>
              <a:buSzPct val="100000"/>
              <a:buFont typeface="Helvetica"/>
              <a:buChar char="—"/>
              <a:defRPr sz="1302">
                <a:solidFill>
                  <a:srgbClr val="2C3A41">
                    <a:alpha val="80000"/>
                  </a:srgbClr>
                </a:solidFill>
                <a:latin typeface="Poppins"/>
                <a:ea typeface="Poppins"/>
                <a:cs typeface="Poppins"/>
                <a:sym typeface="Poppins"/>
              </a:defRPr>
            </a:pPr>
            <a:endParaRPr lang="en-GB" sz="2604">
              <a:solidFill>
                <a:srgbClr val="2C3A41">
                  <a:alpha val="80000"/>
                </a:srgbClr>
              </a:solidFill>
              <a:latin typeface="Poppins"/>
              <a:cs typeface="Poppins"/>
              <a:sym typeface="Poppin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D3F343-31A0-7D42-29EF-4799941010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0699" y="3134430"/>
            <a:ext cx="12840884" cy="8492540"/>
          </a:xfrm>
          <a:prstGeom prst="rect">
            <a:avLst/>
          </a:prstGeom>
        </p:spPr>
      </p:pic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D1BE8E2F-08F8-D42B-C051-1FE143530FDA}"/>
              </a:ext>
            </a:extLst>
          </p:cNvPr>
          <p:cNvSpPr txBox="1">
            <a:spLocks/>
          </p:cNvSpPr>
          <p:nvPr/>
        </p:nvSpPr>
        <p:spPr>
          <a:xfrm>
            <a:off x="618960" y="466080"/>
            <a:ext cx="11275200" cy="432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1828710" rtl="0" eaLnBrk="1" latinLnBrk="0" hangingPunct="1">
              <a:lnSpc>
                <a:spcPts val="2400"/>
              </a:lnSpc>
              <a:spcBef>
                <a:spcPts val="2000"/>
              </a:spcBef>
              <a:buClr>
                <a:schemeClr val="accent1"/>
              </a:buClr>
              <a:buFont typeface="System Font Regular"/>
              <a:buNone/>
              <a:tabLst/>
              <a:defRPr sz="2000" b="1" i="0" kern="1200" spc="300" baseline="0">
                <a:solidFill>
                  <a:schemeClr val="accent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  <a:lvl2pPr marL="1796960" indent="-882606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2584322" indent="-755612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3482802" indent="-739740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4359058" indent="-701642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5028950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4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8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2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828710" rtl="0" eaLnBrk="1" fontAlgn="auto" latinLnBrk="0" hangingPunct="1">
              <a:lnSpc>
                <a:spcPts val="2400"/>
              </a:lnSpc>
              <a:spcBef>
                <a:spcPts val="2000"/>
              </a:spcBef>
              <a:spcAft>
                <a:spcPts val="0"/>
              </a:spcAft>
              <a:buClr>
                <a:srgbClr val="FF6600"/>
              </a:buClr>
              <a:buSzTx/>
              <a:buFont typeface="System Font Regular"/>
              <a:buNone/>
              <a:tabLst/>
              <a:defRPr/>
            </a:pPr>
            <a:r>
              <a:rPr lang="en-DK" dirty="0">
                <a:solidFill>
                  <a:srgbClr val="FF6600"/>
                </a:solidFill>
              </a:rPr>
              <a:t>AI AGENTS</a:t>
            </a:r>
            <a:endParaRPr kumimoji="0" lang="en-DK" sz="2000" b="1" i="0" u="none" strike="noStrike" kern="1200" cap="none" spc="30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Poppins SemiBold" pitchFamily="2" charset="77"/>
              <a:ea typeface="+mn-ea"/>
              <a:cs typeface="Poppins SemiBold" pitchFamily="2" charset="77"/>
            </a:endParaRP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D1BE8E2F-08F8-D42B-C051-1FE143530FDA}"/>
              </a:ext>
            </a:extLst>
          </p:cNvPr>
          <p:cNvSpPr txBox="1">
            <a:spLocks/>
          </p:cNvSpPr>
          <p:nvPr/>
        </p:nvSpPr>
        <p:spPr>
          <a:xfrm>
            <a:off x="618960" y="466080"/>
            <a:ext cx="11275200" cy="432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1828710" rtl="0" eaLnBrk="1" latinLnBrk="0" hangingPunct="1">
              <a:lnSpc>
                <a:spcPts val="2400"/>
              </a:lnSpc>
              <a:spcBef>
                <a:spcPts val="2000"/>
              </a:spcBef>
              <a:buClr>
                <a:schemeClr val="accent1"/>
              </a:buClr>
              <a:buFont typeface="System Font Regular"/>
              <a:buNone/>
              <a:tabLst/>
              <a:defRPr sz="2000" b="1" i="0" kern="1200" spc="300" baseline="0">
                <a:solidFill>
                  <a:schemeClr val="accent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  <a:lvl2pPr marL="1796960" indent="-882606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2584322" indent="-755612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3482802" indent="-739740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4359058" indent="-701642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5028950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4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8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2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828710" rtl="0" eaLnBrk="1" fontAlgn="auto" latinLnBrk="0" hangingPunct="1">
              <a:lnSpc>
                <a:spcPts val="2400"/>
              </a:lnSpc>
              <a:spcBef>
                <a:spcPts val="2000"/>
              </a:spcBef>
              <a:spcAft>
                <a:spcPts val="0"/>
              </a:spcAft>
              <a:buClr>
                <a:srgbClr val="FF6600"/>
              </a:buClr>
              <a:buSzTx/>
              <a:buFont typeface="System Font Regular"/>
              <a:buNone/>
              <a:tabLst/>
              <a:defRPr/>
            </a:pPr>
            <a:r>
              <a:rPr lang="en-DK" dirty="0">
                <a:solidFill>
                  <a:srgbClr val="FF6600"/>
                </a:solidFill>
              </a:rPr>
              <a:t>AI AGENTS</a:t>
            </a:r>
            <a:endParaRPr kumimoji="0" lang="en-DK" sz="2000" b="1" i="0" u="none" strike="noStrike" kern="1200" cap="none" spc="30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Poppins SemiBold" pitchFamily="2" charset="77"/>
              <a:ea typeface="+mn-ea"/>
              <a:cs typeface="Poppins SemiBold" pitchFamily="2" charset="77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F2F2912-4411-5531-9E5C-9362BB4A75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" y="2520950"/>
            <a:ext cx="22745700" cy="867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797299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4F438-8029-FB3D-A14E-5E2EA930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6300" y="1665793"/>
            <a:ext cx="20728800" cy="1425602"/>
          </a:xfrm>
        </p:spPr>
        <p:txBody>
          <a:bodyPr/>
          <a:lstStyle/>
          <a:p>
            <a:r>
              <a:rPr lang="en-DK"/>
              <a:t>Agent Architecture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BA040F-04C5-3739-0151-366C323E73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834" y="2644775"/>
            <a:ext cx="13261731" cy="10899009"/>
          </a:xfrm>
          <a:prstGeom prst="rect">
            <a:avLst/>
          </a:prstGeom>
        </p:spPr>
      </p:pic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26A412EF-1B78-869B-D605-DA1B2361A992}"/>
              </a:ext>
            </a:extLst>
          </p:cNvPr>
          <p:cNvSpPr txBox="1">
            <a:spLocks/>
          </p:cNvSpPr>
          <p:nvPr/>
        </p:nvSpPr>
        <p:spPr>
          <a:xfrm>
            <a:off x="618960" y="466080"/>
            <a:ext cx="11275200" cy="432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1828710" rtl="0" eaLnBrk="1" latinLnBrk="0" hangingPunct="1">
              <a:lnSpc>
                <a:spcPts val="2400"/>
              </a:lnSpc>
              <a:spcBef>
                <a:spcPts val="2000"/>
              </a:spcBef>
              <a:buClr>
                <a:schemeClr val="accent1"/>
              </a:buClr>
              <a:buFont typeface="System Font Regular"/>
              <a:buNone/>
              <a:tabLst/>
              <a:defRPr sz="2000" b="1" i="0" kern="1200" spc="300" baseline="0">
                <a:solidFill>
                  <a:schemeClr val="accent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  <a:lvl2pPr marL="1796960" indent="-882606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2584322" indent="-755612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3482802" indent="-739740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4359058" indent="-701642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5028950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4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8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2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828710" rtl="0" eaLnBrk="1" fontAlgn="auto" latinLnBrk="0" hangingPunct="1">
              <a:lnSpc>
                <a:spcPts val="2400"/>
              </a:lnSpc>
              <a:spcBef>
                <a:spcPts val="2000"/>
              </a:spcBef>
              <a:spcAft>
                <a:spcPts val="0"/>
              </a:spcAft>
              <a:buClr>
                <a:srgbClr val="FF6600"/>
              </a:buClr>
              <a:buSzTx/>
              <a:buFont typeface="System Font Regular"/>
              <a:buNone/>
              <a:tabLst/>
              <a:defRPr/>
            </a:pPr>
            <a:r>
              <a:rPr lang="en-DK" dirty="0">
                <a:solidFill>
                  <a:srgbClr val="FF6600"/>
                </a:solidFill>
              </a:rPr>
              <a:t>AI AGENTS</a:t>
            </a:r>
            <a:endParaRPr kumimoji="0" lang="en-DK" sz="2000" b="1" i="0" u="none" strike="noStrike" kern="1200" cap="none" spc="30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Poppins SemiBold" pitchFamily="2" charset="77"/>
              <a:ea typeface="+mn-ea"/>
              <a:cs typeface="Poppins Semi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61179014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083258D-7404-802B-86F3-DE7349F78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3063" y="1649921"/>
            <a:ext cx="10893600" cy="2289600"/>
          </a:xfrm>
        </p:spPr>
        <p:txBody>
          <a:bodyPr>
            <a:normAutofit/>
          </a:bodyPr>
          <a:lstStyle/>
          <a:p>
            <a:r>
              <a:rPr lang="en-US" sz="6400"/>
              <a:t>Book me meeting tool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0DC7F9A-E185-9151-D4D7-71F768CBE7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346" y="3693336"/>
            <a:ext cx="22206238" cy="9491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9847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A41BE30-6AA7-7A16-D12C-9E501519D953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2C3A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7694C5-4AD0-C2DC-0A06-256E29D87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73329" y="5915642"/>
            <a:ext cx="6037341" cy="188471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GB" sz="10700">
                <a:solidFill>
                  <a:schemeClr val="bg2"/>
                </a:solidFill>
              </a:rPr>
              <a:t>Vision AI</a:t>
            </a:r>
            <a:endParaRPr lang="en-GB" sz="4000" b="0">
              <a:solidFill>
                <a:schemeClr val="bg2"/>
              </a:solidFill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960456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">
            <a:extLst>
              <a:ext uri="{FF2B5EF4-FFF2-40B4-BE49-F238E27FC236}">
                <a16:creationId xmlns:a16="http://schemas.microsoft.com/office/drawing/2014/main" id="{B4F6C2A8-3968-A915-F5AF-DA93D7CED01A}"/>
              </a:ext>
            </a:extLst>
          </p:cNvPr>
          <p:cNvSpPr/>
          <p:nvPr/>
        </p:nvSpPr>
        <p:spPr>
          <a:xfrm>
            <a:off x="15036801" y="0"/>
            <a:ext cx="9816592" cy="13754728"/>
          </a:xfrm>
          <a:prstGeom prst="roundRect">
            <a:avLst>
              <a:gd name="adj" fmla="val 4821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79960" t="-282" r="-44134" b="282"/>
            </a:stretch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>
                <a:solidFill>
                  <a:srgbClr val="FFFFFF">
                    <a:alpha val="5000"/>
                  </a:srgb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solidFill>
                <a:srgbClr val="FFFFFF">
                  <a:alpha val="5000"/>
                </a:srgbClr>
              </a:solidFill>
              <a:latin typeface="Helvetica Neue Medium"/>
              <a:sym typeface="Helvetica Neue Medium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142977A-66EE-B081-9911-3C237F3225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46" y="444227"/>
            <a:ext cx="2458210" cy="651798"/>
          </a:xfrm>
          <a:prstGeom prst="rect">
            <a:avLst/>
          </a:prstGeom>
        </p:spPr>
      </p:pic>
      <p:sp>
        <p:nvSpPr>
          <p:cNvPr id="13" name="Reducing baggage delays with Machine Learning">
            <a:extLst>
              <a:ext uri="{FF2B5EF4-FFF2-40B4-BE49-F238E27FC236}">
                <a16:creationId xmlns:a16="http://schemas.microsoft.com/office/drawing/2014/main" id="{06F25CB5-2B8D-D38C-9095-BB75B1423298}"/>
              </a:ext>
            </a:extLst>
          </p:cNvPr>
          <p:cNvSpPr txBox="1">
            <a:spLocks/>
          </p:cNvSpPr>
          <p:nvPr/>
        </p:nvSpPr>
        <p:spPr>
          <a:xfrm>
            <a:off x="2029070" y="1760426"/>
            <a:ext cx="12535189" cy="1498589"/>
          </a:xfrm>
          <a:prstGeom prst="rect">
            <a:avLst/>
          </a:prstGeom>
        </p:spPr>
        <p:txBody>
          <a:bodyPr anchor="t"/>
          <a:lstStyle>
            <a:lvl1pPr marL="987378" indent="-987378" algn="l" defTabSz="2438338" rtl="0" eaLnBrk="1" latinLnBrk="0" hangingPunct="1">
              <a:lnSpc>
                <a:spcPts val="8900"/>
              </a:lnSpc>
              <a:spcBef>
                <a:spcPts val="2000"/>
              </a:spcBef>
              <a:buClr>
                <a:schemeClr val="accent1"/>
              </a:buClr>
              <a:buFont typeface="System Font Regular"/>
              <a:buChar char="—"/>
              <a:tabLst/>
              <a:defRPr sz="6400" b="0" kern="1200">
                <a:solidFill>
                  <a:srgbClr val="2F3A4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L="1796960" indent="-882606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2584322" indent="-755612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3482802" indent="-739740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4359058" indent="-701642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5028950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4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8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2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System Font Regular"/>
              <a:buNone/>
            </a:pPr>
            <a:r>
              <a:rPr lang="en-GB" b="1" dirty="0">
                <a:solidFill>
                  <a:srgbClr val="212C33"/>
                </a:solidFill>
                <a:latin typeface="Poppins SemiBold" pitchFamily="2" charset="77"/>
                <a:cs typeface="Poppins SemiBold" pitchFamily="2" charset="77"/>
              </a:rPr>
              <a:t>Biodiversity Protection with AI</a:t>
            </a:r>
          </a:p>
          <a:p>
            <a:pPr marL="0" indent="0">
              <a:buFont typeface="System Font Regular"/>
              <a:buNone/>
            </a:pPr>
            <a:endParaRPr lang="en-GB" b="1" dirty="0">
              <a:latin typeface="Poppins SemiBold" pitchFamily="2" charset="77"/>
              <a:cs typeface="Poppins SemiBold" pitchFamily="2" charset="77"/>
            </a:endParaRP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C3511D99-815F-AE64-232B-E9C3571E14D2}"/>
              </a:ext>
            </a:extLst>
          </p:cNvPr>
          <p:cNvSpPr txBox="1">
            <a:spLocks/>
          </p:cNvSpPr>
          <p:nvPr/>
        </p:nvSpPr>
        <p:spPr>
          <a:xfrm>
            <a:off x="2109787" y="3660626"/>
            <a:ext cx="11649755" cy="10094101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987378" indent="-987378" algn="l" defTabSz="1828710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1796960" indent="-882606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2584322" indent="-755612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3482802" indent="-739740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4359058" indent="-701642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5028950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4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8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2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500" dirty="0">
                <a:solidFill>
                  <a:srgbClr val="2C3A41"/>
                </a:solidFill>
                <a:effectLst/>
              </a:rPr>
              <a:t>AI and Computer Vision Powered Biodiversity Protection in Scandinavia</a:t>
            </a:r>
          </a:p>
          <a:p>
            <a:r>
              <a:rPr lang="en-GB" sz="3500" dirty="0">
                <a:solidFill>
                  <a:srgbClr val="2C3A41"/>
                </a:solidFill>
                <a:effectLst/>
              </a:rPr>
              <a:t>1,844 Danish species of animals, plants, and fungus risk extinction </a:t>
            </a:r>
          </a:p>
          <a:p>
            <a:r>
              <a:rPr lang="en-GB" sz="3500" dirty="0">
                <a:solidFill>
                  <a:srgbClr val="2C3A41"/>
                </a:solidFill>
                <a:effectLst/>
              </a:rPr>
              <a:t>Protecting biodiversity by using AI to identify and mitigate invasive alien plant species along roads in Denmark, Sweden, and Iceland</a:t>
            </a:r>
          </a:p>
          <a:p>
            <a:r>
              <a:rPr lang="en-GB" sz="3500" dirty="0">
                <a:solidFill>
                  <a:srgbClr val="2C3A41"/>
                </a:solidFill>
                <a:effectLst/>
              </a:rPr>
              <a:t>Existing manual monitoring in service vehicles is sporadic and insufficient</a:t>
            </a:r>
          </a:p>
          <a:p>
            <a:r>
              <a:rPr lang="en-GB" sz="3500" dirty="0">
                <a:solidFill>
                  <a:srgbClr val="2C3A41"/>
                </a:solidFill>
                <a:effectLst/>
              </a:rPr>
              <a:t>Trifork leverages its extensive experience in AI and image analysis for this project </a:t>
            </a:r>
          </a:p>
          <a:p>
            <a:r>
              <a:rPr lang="en-GB" sz="3500" dirty="0">
                <a:solidFill>
                  <a:srgbClr val="2C3A41"/>
                </a:solidFill>
                <a:effectLst/>
              </a:rPr>
              <a:t>The solution involves vehicle-mounted cameras using AI for constant invasive alien plant species identification, enabling automatic, real-time data collection for road authorities.</a:t>
            </a:r>
          </a:p>
          <a:p>
            <a:r>
              <a:rPr lang="en-GB" sz="3500" dirty="0">
                <a:solidFill>
                  <a:srgbClr val="2C3A41"/>
                </a:solidFill>
                <a:effectLst/>
              </a:rPr>
              <a:t>Extension under way to monitor occurrence of dead animals on the roads to build preventive measures in the most affected locations</a:t>
            </a:r>
          </a:p>
          <a:p>
            <a:pPr marL="0" indent="0">
              <a:buNone/>
            </a:pPr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14787752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2871C-370F-A634-C71A-4B1D8E397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6300" y="2039306"/>
            <a:ext cx="14268295" cy="1908225"/>
          </a:xfrm>
        </p:spPr>
        <p:txBody>
          <a:bodyPr>
            <a:noAutofit/>
          </a:bodyPr>
          <a:lstStyle/>
          <a:p>
            <a:r>
              <a:rPr lang="en-GB"/>
              <a:t>AI / Machine Learning: Common Concerns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E351138F-446B-9C06-27DC-33D771A30196}"/>
              </a:ext>
            </a:extLst>
          </p:cNvPr>
          <p:cNvSpPr txBox="1">
            <a:spLocks/>
          </p:cNvSpPr>
          <p:nvPr/>
        </p:nvSpPr>
        <p:spPr>
          <a:xfrm>
            <a:off x="1210660" y="5003204"/>
            <a:ext cx="12990019" cy="50261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987378" indent="-987378" algn="l" defTabSz="1828710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1796960" indent="-882606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2584322" indent="-755612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3482802" indent="-739740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4359058" indent="-701642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5028950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4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8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2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GB" sz="2700">
                <a:solidFill>
                  <a:srgbClr val="2C3A41"/>
                </a:solidFill>
              </a:rPr>
              <a:t>Security, GDPR, legal/compliance</a:t>
            </a:r>
          </a:p>
          <a:p>
            <a:pPr lvl="1"/>
            <a:r>
              <a:rPr lang="en-GB" sz="2700">
                <a:solidFill>
                  <a:srgbClr val="2C3A41"/>
                </a:solidFill>
              </a:rPr>
              <a:t>Public vs. private models, open-source vs. closed-source models</a:t>
            </a:r>
          </a:p>
          <a:p>
            <a:pPr lvl="1"/>
            <a:r>
              <a:rPr lang="en-GB" sz="2700">
                <a:solidFill>
                  <a:srgbClr val="2C3A41"/>
                </a:solidFill>
              </a:rPr>
              <a:t>Training/Inspiration - What is achievable and how to do it? </a:t>
            </a:r>
          </a:p>
        </p:txBody>
      </p:sp>
    </p:spTree>
    <p:extLst>
      <p:ext uri="{BB962C8B-B14F-4D97-AF65-F5344CB8AC3E}">
        <p14:creationId xmlns:p14="http://schemas.microsoft.com/office/powerpoint/2010/main" val="40728592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ducing baggage delays with Machine Learning">
            <a:extLst>
              <a:ext uri="{FF2B5EF4-FFF2-40B4-BE49-F238E27FC236}">
                <a16:creationId xmlns:a16="http://schemas.microsoft.com/office/drawing/2014/main" id="{8FD3296E-071C-55B9-D3BB-8E7E22A9B7C9}"/>
              </a:ext>
            </a:extLst>
          </p:cNvPr>
          <p:cNvSpPr txBox="1">
            <a:spLocks/>
          </p:cNvSpPr>
          <p:nvPr/>
        </p:nvSpPr>
        <p:spPr>
          <a:xfrm>
            <a:off x="2115820" y="1784693"/>
            <a:ext cx="11721566" cy="224356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marL="987378" indent="-987378" algn="l" defTabSz="2438338" rtl="0" eaLnBrk="1" latinLnBrk="0" hangingPunct="1">
              <a:lnSpc>
                <a:spcPts val="8900"/>
              </a:lnSpc>
              <a:spcBef>
                <a:spcPts val="2000"/>
              </a:spcBef>
              <a:buClr>
                <a:schemeClr val="accent1"/>
              </a:buClr>
              <a:buFont typeface="System Font Regular"/>
              <a:buChar char="—"/>
              <a:tabLst/>
              <a:defRPr sz="6400" b="0" kern="1200">
                <a:solidFill>
                  <a:srgbClr val="2F3A4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L="1796960" indent="-882606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2584322" indent="-755612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3482802" indent="-739740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4359058" indent="-701642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5028950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4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8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2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2438338" rtl="0" eaLnBrk="1" fontAlgn="auto" latinLnBrk="0" hangingPunct="1">
              <a:lnSpc>
                <a:spcPts val="8900"/>
              </a:lnSpc>
              <a:spcBef>
                <a:spcPts val="2000"/>
              </a:spcBef>
              <a:spcAft>
                <a:spcPts val="0"/>
              </a:spcAft>
              <a:buClr>
                <a:srgbClr val="FF6600"/>
              </a:buClr>
              <a:buSzTx/>
              <a:buFont typeface="System Font Regular"/>
              <a:buNone/>
              <a:tabLst/>
              <a:defRPr/>
            </a:pPr>
            <a:r>
              <a:rPr kumimoji="0" lang="en-GB" sz="6400" b="0" i="0" u="none" strike="noStrike" kern="1200" cap="none" spc="0" normalizeH="0" baseline="0" noProof="0" dirty="0">
                <a:ln>
                  <a:noFill/>
                </a:ln>
                <a:solidFill>
                  <a:srgbClr val="2F3A41"/>
                </a:solidFill>
                <a:effectLst/>
                <a:uLnTx/>
                <a:uFillTx/>
                <a:latin typeface="Poppins SemiBold"/>
                <a:cs typeface="Poppins SemiBold"/>
                <a:sym typeface="Poppins SemiBold"/>
              </a:rPr>
              <a:t>Reducing Baggage Delays with Machine Learning</a:t>
            </a:r>
          </a:p>
        </p:txBody>
      </p:sp>
      <p:sp>
        <p:nvSpPr>
          <p:cNvPr id="23" name="95%">
            <a:extLst>
              <a:ext uri="{FF2B5EF4-FFF2-40B4-BE49-F238E27FC236}">
                <a16:creationId xmlns:a16="http://schemas.microsoft.com/office/drawing/2014/main" id="{736D6DEF-73E2-D4AA-B04A-063CFE3B5C19}"/>
              </a:ext>
            </a:extLst>
          </p:cNvPr>
          <p:cNvSpPr txBox="1">
            <a:spLocks/>
          </p:cNvSpPr>
          <p:nvPr/>
        </p:nvSpPr>
        <p:spPr>
          <a:xfrm>
            <a:off x="2146300" y="9319643"/>
            <a:ext cx="3481602" cy="1269578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987378" indent="-987378" algn="ctr" defTabSz="2438338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 typeface="System Font Regular"/>
              <a:buChar char="—"/>
              <a:tabLst/>
              <a:defRPr sz="6000" b="0" kern="1200">
                <a:solidFill>
                  <a:srgbClr val="2F3A4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L="1796960" indent="-882606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2584322" indent="-755612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3482802" indent="-739740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4359058" indent="-701642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5028950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4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8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2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2438338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>
                <a:srgbClr val="FF6600"/>
              </a:buClr>
              <a:buSzTx/>
              <a:buFont typeface="System Font Regular"/>
              <a:buNone/>
              <a:tabLst/>
              <a:defRPr/>
            </a:pPr>
            <a:r>
              <a:rPr kumimoji="0" lang="en-DK" sz="6000" b="0" i="0" u="none" strike="noStrike" kern="1200" cap="none" spc="0" normalizeH="0" baseline="0" noProof="0" dirty="0">
                <a:ln>
                  <a:noFill/>
                </a:ln>
                <a:solidFill>
                  <a:srgbClr val="2F3A41"/>
                </a:solidFill>
                <a:effectLst/>
                <a:uLnTx/>
                <a:uFillTx/>
                <a:latin typeface="Poppins SemiBold"/>
                <a:cs typeface="Poppins SemiBold"/>
                <a:sym typeface="Poppins SemiBold"/>
              </a:rPr>
              <a:t>95%</a:t>
            </a:r>
          </a:p>
        </p:txBody>
      </p:sp>
      <p:sp>
        <p:nvSpPr>
          <p:cNvPr id="24" name="RE-IDENTIFIED BAGGAGE">
            <a:extLst>
              <a:ext uri="{FF2B5EF4-FFF2-40B4-BE49-F238E27FC236}">
                <a16:creationId xmlns:a16="http://schemas.microsoft.com/office/drawing/2014/main" id="{BD29A7C3-1A1E-0DD3-E301-6C3586B74B20}"/>
              </a:ext>
            </a:extLst>
          </p:cNvPr>
          <p:cNvSpPr txBox="1">
            <a:spLocks/>
          </p:cNvSpPr>
          <p:nvPr/>
        </p:nvSpPr>
        <p:spPr>
          <a:xfrm>
            <a:off x="2146300" y="10580319"/>
            <a:ext cx="3481602" cy="57066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987378" indent="-987378" algn="l" defTabSz="1828710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1796960" indent="-882606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2584322" indent="-755612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3482802" indent="-739740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4359058" indent="-701642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5028950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4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8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2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2438338">
              <a:lnSpc>
                <a:spcPts val="2200"/>
              </a:lnSpc>
              <a:buClr>
                <a:srgbClr val="FF6600"/>
              </a:buClr>
              <a:buFont typeface="System Font Regular"/>
              <a:buNone/>
              <a:defRPr sz="2000" b="0" cap="all">
                <a:solidFill>
                  <a:srgbClr val="2C3A42">
                    <a:alpha val="60000"/>
                  </a:srgb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pPr>
            <a:r>
              <a:rPr lang="en-GB" sz="1700" cap="all">
                <a:solidFill>
                  <a:srgbClr val="2C3A42">
                    <a:alpha val="60000"/>
                  </a:srgbClr>
                </a:solidFill>
                <a:latin typeface="Poppins Medium" pitchFamily="2" charset="77"/>
                <a:ea typeface="Poppins SemiBold"/>
                <a:cs typeface="Poppins Medium" pitchFamily="2" charset="77"/>
                <a:sym typeface="Poppins SemiBold"/>
              </a:rPr>
              <a:t>RE-IDENTIFIED</a:t>
            </a:r>
            <a:br>
              <a:rPr lang="en-GB" sz="1700" cap="all">
                <a:solidFill>
                  <a:srgbClr val="2C3A42">
                    <a:alpha val="60000"/>
                  </a:srgbClr>
                </a:solidFill>
                <a:latin typeface="Poppins Medium" pitchFamily="2" charset="77"/>
                <a:ea typeface="Poppins SemiBold"/>
                <a:cs typeface="Poppins Medium" pitchFamily="2" charset="77"/>
                <a:sym typeface="Poppins SemiBold"/>
              </a:rPr>
            </a:br>
            <a:r>
              <a:rPr lang="en-GB" sz="1700" cap="all">
                <a:solidFill>
                  <a:srgbClr val="2C3A42">
                    <a:alpha val="60000"/>
                  </a:srgbClr>
                </a:solidFill>
                <a:latin typeface="Poppins Medium" pitchFamily="2" charset="77"/>
                <a:ea typeface="Poppins SemiBold"/>
                <a:cs typeface="Poppins Medium" pitchFamily="2" charset="77"/>
                <a:sym typeface="Poppins SemiBold"/>
              </a:rPr>
              <a:t>BAGGAGE</a:t>
            </a:r>
            <a:endParaRPr lang="en-GB" sz="1700" cap="all" dirty="0">
              <a:solidFill>
                <a:srgbClr val="2C3A42">
                  <a:alpha val="60000"/>
                </a:srgbClr>
              </a:solidFill>
              <a:latin typeface="Poppins Medium" pitchFamily="2" charset="77"/>
              <a:ea typeface="Poppins SemiBold"/>
              <a:cs typeface="Poppins Medium" pitchFamily="2" charset="77"/>
              <a:sym typeface="Poppins SemiBold"/>
            </a:endParaRPr>
          </a:p>
        </p:txBody>
      </p:sp>
      <p:sp>
        <p:nvSpPr>
          <p:cNvPr id="25" name="TRACKING IN NON-TRACKING ZONES">
            <a:extLst>
              <a:ext uri="{FF2B5EF4-FFF2-40B4-BE49-F238E27FC236}">
                <a16:creationId xmlns:a16="http://schemas.microsoft.com/office/drawing/2014/main" id="{E64C381B-CAF3-4CB5-82E7-1C5F242DFF2C}"/>
              </a:ext>
            </a:extLst>
          </p:cNvPr>
          <p:cNvSpPr txBox="1">
            <a:spLocks/>
          </p:cNvSpPr>
          <p:nvPr/>
        </p:nvSpPr>
        <p:spPr>
          <a:xfrm>
            <a:off x="5627901" y="10580319"/>
            <a:ext cx="2652857" cy="57066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987378" indent="-987378" algn="ctr" defTabSz="2438338" rtl="0" eaLnBrk="1" latinLnBrk="0" hangingPunct="1">
              <a:lnSpc>
                <a:spcPct val="80000"/>
              </a:lnSpc>
              <a:spcBef>
                <a:spcPts val="2000"/>
              </a:spcBef>
              <a:buClr>
                <a:schemeClr val="accent1"/>
              </a:buClr>
              <a:buFont typeface="System Font Regular"/>
              <a:buChar char="—"/>
              <a:tabLst/>
              <a:defRPr sz="2000" b="0" kern="1200" cap="all">
                <a:solidFill>
                  <a:srgbClr val="2C3A42">
                    <a:alpha val="60000"/>
                  </a:srgb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L="1796960" indent="-882606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2584322" indent="-755612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3482802" indent="-739740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4359058" indent="-701642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5028950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4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8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2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ts val="2200"/>
              </a:lnSpc>
              <a:buClr>
                <a:srgbClr val="FF6600"/>
              </a:buClr>
              <a:buFont typeface="System Font Regular"/>
              <a:buNone/>
            </a:pPr>
            <a:r>
              <a:rPr lang="en-GB" sz="1700">
                <a:latin typeface="Poppins Medium" pitchFamily="2" charset="77"/>
                <a:cs typeface="Poppins Medium" pitchFamily="2" charset="77"/>
              </a:rPr>
              <a:t>TRACKING IN NON-TRACKING ZONES</a:t>
            </a:r>
            <a:endParaRPr lang="en-GB" sz="1700" dirty="0">
              <a:latin typeface="Poppins Medium" pitchFamily="2" charset="77"/>
              <a:cs typeface="Poppins Medium" pitchFamily="2" charset="77"/>
            </a:endParaRPr>
          </a:p>
        </p:txBody>
      </p:sp>
      <p:sp>
        <p:nvSpPr>
          <p:cNvPr id="26" name="CAMERAS CONNECTED">
            <a:extLst>
              <a:ext uri="{FF2B5EF4-FFF2-40B4-BE49-F238E27FC236}">
                <a16:creationId xmlns:a16="http://schemas.microsoft.com/office/drawing/2014/main" id="{44436344-2521-E407-A17F-46769F856692}"/>
              </a:ext>
            </a:extLst>
          </p:cNvPr>
          <p:cNvSpPr txBox="1">
            <a:spLocks/>
          </p:cNvSpPr>
          <p:nvPr/>
        </p:nvSpPr>
        <p:spPr>
          <a:xfrm>
            <a:off x="9727158" y="10571417"/>
            <a:ext cx="3481602" cy="57066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987378" indent="-987378" algn="l" defTabSz="1828710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1796960" indent="-882606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2584322" indent="-755612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3482802" indent="-739740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4359058" indent="-701642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5028950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4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8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2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2438338">
              <a:lnSpc>
                <a:spcPts val="2200"/>
              </a:lnSpc>
              <a:buClr>
                <a:srgbClr val="FF6600"/>
              </a:buClr>
              <a:buFont typeface="System Font Regular"/>
              <a:buNone/>
              <a:defRPr sz="2000" b="0" cap="all">
                <a:solidFill>
                  <a:srgbClr val="2C3A42">
                    <a:alpha val="60000"/>
                  </a:srgb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pPr>
            <a:r>
              <a:rPr lang="en-GB" sz="1700" cap="all">
                <a:solidFill>
                  <a:srgbClr val="2C3A42">
                    <a:alpha val="60000"/>
                  </a:srgbClr>
                </a:solidFill>
                <a:latin typeface="Poppins Medium" pitchFamily="2" charset="77"/>
                <a:ea typeface="Poppins SemiBold"/>
                <a:cs typeface="Poppins Medium" pitchFamily="2" charset="77"/>
                <a:sym typeface="Poppins SemiBold"/>
              </a:rPr>
              <a:t>CAMERAS</a:t>
            </a:r>
            <a:br>
              <a:rPr lang="en-GB" sz="1700" cap="all">
                <a:solidFill>
                  <a:srgbClr val="2C3A42">
                    <a:alpha val="60000"/>
                  </a:srgbClr>
                </a:solidFill>
                <a:latin typeface="Poppins Medium" pitchFamily="2" charset="77"/>
                <a:ea typeface="Poppins SemiBold"/>
                <a:cs typeface="Poppins Medium" pitchFamily="2" charset="77"/>
                <a:sym typeface="Poppins SemiBold"/>
              </a:rPr>
            </a:br>
            <a:r>
              <a:rPr lang="en-GB" sz="1700" cap="all">
                <a:solidFill>
                  <a:srgbClr val="2C3A42">
                    <a:alpha val="60000"/>
                  </a:srgbClr>
                </a:solidFill>
                <a:latin typeface="Poppins Medium" pitchFamily="2" charset="77"/>
                <a:ea typeface="Poppins SemiBold"/>
                <a:cs typeface="Poppins Medium" pitchFamily="2" charset="77"/>
                <a:sym typeface="Poppins SemiBold"/>
              </a:rPr>
              <a:t>CONNECTED </a:t>
            </a:r>
            <a:endParaRPr lang="en-GB" sz="1700" cap="all" dirty="0">
              <a:solidFill>
                <a:srgbClr val="2C3A42">
                  <a:alpha val="60000"/>
                </a:srgbClr>
              </a:solidFill>
              <a:latin typeface="Poppins Medium" pitchFamily="2" charset="77"/>
              <a:ea typeface="Poppins SemiBold"/>
              <a:cs typeface="Poppins Medium" pitchFamily="2" charset="77"/>
              <a:sym typeface="Poppins SemiBold"/>
            </a:endParaRPr>
          </a:p>
        </p:txBody>
      </p:sp>
      <p:sp>
        <p:nvSpPr>
          <p:cNvPr id="27" name="98%">
            <a:extLst>
              <a:ext uri="{FF2B5EF4-FFF2-40B4-BE49-F238E27FC236}">
                <a16:creationId xmlns:a16="http://schemas.microsoft.com/office/drawing/2014/main" id="{39CA6489-CC88-036E-21BA-92BCFA9B191C}"/>
              </a:ext>
            </a:extLst>
          </p:cNvPr>
          <p:cNvSpPr txBox="1">
            <a:spLocks/>
          </p:cNvSpPr>
          <p:nvPr/>
        </p:nvSpPr>
        <p:spPr>
          <a:xfrm>
            <a:off x="5627902" y="9319643"/>
            <a:ext cx="3481602" cy="1269578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987378" indent="-987378" algn="ctr" defTabSz="2438338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 typeface="System Font Regular"/>
              <a:buChar char="—"/>
              <a:tabLst/>
              <a:defRPr sz="6000" b="0" kern="1200">
                <a:solidFill>
                  <a:srgbClr val="2F3A4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L="1796960" indent="-882606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2584322" indent="-755612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3482802" indent="-739740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4359058" indent="-701642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5028950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4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8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2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2438338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>
                <a:srgbClr val="FF6600"/>
              </a:buClr>
              <a:buSzTx/>
              <a:buFont typeface="System Font Regular"/>
              <a:buNone/>
              <a:tabLst/>
              <a:defRPr/>
            </a:pPr>
            <a:r>
              <a:rPr kumimoji="0" lang="en-DK" sz="6000" b="0" i="0" u="none" strike="noStrike" kern="1200" cap="none" spc="0" normalizeH="0" baseline="0" noProof="0" dirty="0">
                <a:ln>
                  <a:noFill/>
                </a:ln>
                <a:solidFill>
                  <a:srgbClr val="2F3A41"/>
                </a:solidFill>
                <a:effectLst/>
                <a:uLnTx/>
                <a:uFillTx/>
                <a:latin typeface="Poppins SemiBold"/>
                <a:cs typeface="Poppins SemiBold"/>
                <a:sym typeface="Poppins SemiBold"/>
              </a:rPr>
              <a:t>98%</a:t>
            </a:r>
          </a:p>
        </p:txBody>
      </p:sp>
      <p:sp>
        <p:nvSpPr>
          <p:cNvPr id="28" name="2">
            <a:extLst>
              <a:ext uri="{FF2B5EF4-FFF2-40B4-BE49-F238E27FC236}">
                <a16:creationId xmlns:a16="http://schemas.microsoft.com/office/drawing/2014/main" id="{27798989-D153-ACB4-0A6A-5B3D1EAA37B7}"/>
              </a:ext>
            </a:extLst>
          </p:cNvPr>
          <p:cNvSpPr txBox="1">
            <a:spLocks/>
          </p:cNvSpPr>
          <p:nvPr/>
        </p:nvSpPr>
        <p:spPr>
          <a:xfrm>
            <a:off x="9727158" y="9310741"/>
            <a:ext cx="3481602" cy="1269578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987378" indent="-987378" algn="ctr" defTabSz="2438338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 typeface="System Font Regular"/>
              <a:buChar char="—"/>
              <a:tabLst/>
              <a:defRPr sz="6000" b="0" kern="1200">
                <a:solidFill>
                  <a:srgbClr val="2F3A4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L="1796960" indent="-882606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2584322" indent="-755612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3482802" indent="-739740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4359058" indent="-701642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5028950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4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8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2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2438338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>
                <a:srgbClr val="FF6600"/>
              </a:buClr>
              <a:buSzTx/>
              <a:buFont typeface="System Font Regular"/>
              <a:buNone/>
              <a:tabLst/>
              <a:defRPr/>
            </a:pPr>
            <a:r>
              <a:rPr kumimoji="0" lang="en-DK" sz="6000" b="0" i="0" u="none" strike="noStrike" kern="1200" cap="none" spc="0" normalizeH="0" baseline="0" noProof="0">
                <a:ln>
                  <a:noFill/>
                </a:ln>
                <a:solidFill>
                  <a:srgbClr val="2F3A41"/>
                </a:solidFill>
                <a:effectLst/>
                <a:uLnTx/>
                <a:uFillTx/>
                <a:latin typeface="Poppins SemiBold"/>
                <a:cs typeface="Poppins SemiBold"/>
                <a:sym typeface="Poppins SemiBold"/>
              </a:rPr>
              <a:t>2</a:t>
            </a:r>
            <a:endParaRPr kumimoji="0" lang="en-DK" sz="6000" b="0" i="0" u="none" strike="noStrike" kern="1200" cap="none" spc="0" normalizeH="0" baseline="0" noProof="0" dirty="0">
              <a:ln>
                <a:noFill/>
              </a:ln>
              <a:solidFill>
                <a:srgbClr val="2F3A41"/>
              </a:solidFill>
              <a:effectLst/>
              <a:uLnTx/>
              <a:uFillTx/>
              <a:latin typeface="Poppins SemiBold"/>
              <a:cs typeface="Poppins SemiBold"/>
              <a:sym typeface="Poppins SemiBold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8AFCD983-B5C1-61E7-DEAE-79C0A4F868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687" y="189692"/>
            <a:ext cx="2652752" cy="77852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4949069-9F9C-A5A5-7CDE-E1BC14AFF1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23212" y="-76201"/>
            <a:ext cx="10097388" cy="13829587"/>
          </a:xfrm>
          <a:prstGeom prst="rect">
            <a:avLst/>
          </a:prstGeom>
        </p:spPr>
      </p:pic>
      <p:sp>
        <p:nvSpPr>
          <p:cNvPr id="31" name="Content Placeholder 5">
            <a:extLst>
              <a:ext uri="{FF2B5EF4-FFF2-40B4-BE49-F238E27FC236}">
                <a16:creationId xmlns:a16="http://schemas.microsoft.com/office/drawing/2014/main" id="{960BFE22-C0EB-11AD-D9B0-1BB8C3AD06B5}"/>
              </a:ext>
            </a:extLst>
          </p:cNvPr>
          <p:cNvSpPr txBox="1"/>
          <p:nvPr/>
        </p:nvSpPr>
        <p:spPr>
          <a:xfrm>
            <a:off x="2115820" y="4015126"/>
            <a:ext cx="10548937" cy="49117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/>
          <a:p>
            <a:pPr algn="l" defTabSz="1700700">
              <a:lnSpc>
                <a:spcPct val="150000"/>
              </a:lnSpc>
              <a:spcBef>
                <a:spcPts val="1800"/>
              </a:spcBef>
              <a:buClr>
                <a:srgbClr val="FF6600"/>
              </a:buClr>
              <a:buSzPct val="100000"/>
              <a:defRPr sz="1302">
                <a:solidFill>
                  <a:srgbClr val="2C3A41">
                    <a:alpha val="80000"/>
                  </a:srgbClr>
                </a:solidFill>
                <a:latin typeface="Poppins"/>
                <a:ea typeface="Poppins"/>
                <a:cs typeface="Poppins"/>
                <a:sym typeface="Poppins"/>
              </a:defRPr>
            </a:pPr>
            <a:endParaRPr sz="2700" dirty="0">
              <a:solidFill>
                <a:srgbClr val="2C3A41">
                  <a:alpha val="80000"/>
                </a:srgbClr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918260" indent="-918260" algn="l" defTabSz="1700700">
              <a:lnSpc>
                <a:spcPct val="150000"/>
              </a:lnSpc>
              <a:spcBef>
                <a:spcPts val="1800"/>
              </a:spcBef>
              <a:buClr>
                <a:srgbClr val="FF6600"/>
              </a:buClr>
              <a:buSzPct val="100000"/>
              <a:buFont typeface="Helvetica"/>
              <a:buChar char="—"/>
              <a:defRPr sz="1302">
                <a:solidFill>
                  <a:srgbClr val="2C3A41">
                    <a:alpha val="80000"/>
                  </a:srgbClr>
                </a:solidFill>
                <a:latin typeface="Poppins"/>
                <a:ea typeface="Poppins"/>
                <a:cs typeface="Poppins"/>
                <a:sym typeface="Poppins"/>
              </a:defRPr>
            </a:pPr>
            <a:r>
              <a:rPr lang="en-GB" sz="2700" dirty="0">
                <a:solidFill>
                  <a:srgbClr val="2C3A42"/>
                </a:solidFill>
                <a:latin typeface="Poppins"/>
                <a:ea typeface="Poppins"/>
                <a:cs typeface="Poppins"/>
                <a:sym typeface="Poppins"/>
              </a:rPr>
              <a:t>Baggage identification using Machine Learning</a:t>
            </a:r>
          </a:p>
          <a:p>
            <a:pPr marL="918260" indent="-918260" algn="l" defTabSz="1700700">
              <a:lnSpc>
                <a:spcPct val="150000"/>
              </a:lnSpc>
              <a:spcBef>
                <a:spcPts val="1800"/>
              </a:spcBef>
              <a:buClr>
                <a:srgbClr val="FF6600"/>
              </a:buClr>
              <a:buSzPct val="100000"/>
              <a:buFont typeface="Helvetica"/>
              <a:buChar char="—"/>
              <a:defRPr sz="1302">
                <a:solidFill>
                  <a:srgbClr val="2C3A41">
                    <a:alpha val="80000"/>
                  </a:srgbClr>
                </a:solidFill>
                <a:latin typeface="Poppins"/>
                <a:ea typeface="Poppins"/>
                <a:cs typeface="Poppins"/>
                <a:sym typeface="Poppins"/>
              </a:defRPr>
            </a:pPr>
            <a:r>
              <a:rPr lang="en-GB" sz="2700" kern="1200" dirty="0">
                <a:solidFill>
                  <a:srgbClr val="2C3A42"/>
                </a:solidFill>
                <a:latin typeface="Poppins Regular"/>
                <a:ea typeface="Poppins"/>
                <a:cs typeface="Poppins Regular"/>
                <a:sym typeface="Poppins Regular"/>
              </a:rPr>
              <a:t>lower the amount of lost baggage, cost efficiently</a:t>
            </a:r>
          </a:p>
          <a:p>
            <a:pPr marL="918260" indent="-918260" algn="l" defTabSz="1700700">
              <a:lnSpc>
                <a:spcPct val="150000"/>
              </a:lnSpc>
              <a:spcBef>
                <a:spcPts val="1800"/>
              </a:spcBef>
              <a:buClr>
                <a:srgbClr val="FF6600"/>
              </a:buClr>
              <a:buSzPct val="100000"/>
              <a:buFont typeface="Helvetica"/>
              <a:buChar char="—"/>
              <a:defRPr sz="1302">
                <a:solidFill>
                  <a:srgbClr val="2C3A41">
                    <a:alpha val="80000"/>
                  </a:srgbClr>
                </a:solidFill>
                <a:latin typeface="Poppins"/>
                <a:ea typeface="Poppins"/>
                <a:cs typeface="Poppins"/>
                <a:sym typeface="Poppins"/>
              </a:defRPr>
            </a:pPr>
            <a:r>
              <a:rPr lang="en-GB" sz="2700" dirty="0">
                <a:solidFill>
                  <a:srgbClr val="2C3A42"/>
                </a:solidFill>
                <a:latin typeface="Poppins"/>
                <a:ea typeface="Poppins"/>
                <a:cs typeface="Poppins"/>
                <a:sym typeface="Poppins"/>
              </a:rPr>
              <a:t>investment-effective optimisation and can easily scale to more cameras if needed</a:t>
            </a:r>
          </a:p>
          <a:p>
            <a:pPr algn="l" defTabSz="914400" hangingPunct="1">
              <a:lnSpc>
                <a:spcPts val="4800"/>
              </a:lnSpc>
              <a:spcBef>
                <a:spcPts val="3200"/>
              </a:spcBef>
              <a:buClr>
                <a:srgbClr val="FF6600"/>
              </a:buClr>
              <a:buSzPct val="100000"/>
              <a:tabLst>
                <a:tab pos="1181100" algn="l"/>
              </a:tabLst>
              <a:defRPr sz="3200" b="0">
                <a:solidFill>
                  <a:srgbClr val="2C3A42">
                    <a:alpha val="80000"/>
                  </a:srgbClr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pPr>
            <a:endParaRPr lang="en-GB" sz="3200" kern="1200" dirty="0">
              <a:solidFill>
                <a:srgbClr val="2C3A42">
                  <a:alpha val="80000"/>
                </a:srgbClr>
              </a:solidFill>
              <a:latin typeface="Poppins Regular"/>
              <a:ea typeface="Poppins Regular"/>
              <a:cs typeface="Poppins Regular"/>
              <a:sym typeface="Poppins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958104444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ounded Rectangle">
            <a:extLst>
              <a:ext uri="{FF2B5EF4-FFF2-40B4-BE49-F238E27FC236}">
                <a16:creationId xmlns:a16="http://schemas.microsoft.com/office/drawing/2014/main" id="{DE8B2C55-011F-007B-C53C-358825FB110E}"/>
              </a:ext>
            </a:extLst>
          </p:cNvPr>
          <p:cNvSpPr/>
          <p:nvPr/>
        </p:nvSpPr>
        <p:spPr>
          <a:xfrm>
            <a:off x="15013355" y="-38728"/>
            <a:ext cx="9816592" cy="13754728"/>
          </a:xfrm>
          <a:prstGeom prst="roundRect">
            <a:avLst>
              <a:gd name="adj" fmla="val 4821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2126" r="-20359" b="-1534"/>
            </a:stretch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>
                <a:solidFill>
                  <a:srgbClr val="FFFFFF">
                    <a:alpha val="5000"/>
                  </a:srgb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solidFill>
                <a:srgbClr val="FFFFFF">
                  <a:alpha val="5000"/>
                </a:srgbClr>
              </a:solidFill>
              <a:latin typeface="Helvetica Neue Medium"/>
              <a:sym typeface="Helvetica Neue Medium"/>
            </a:endParaRPr>
          </a:p>
        </p:txBody>
      </p:sp>
      <p:pic>
        <p:nvPicPr>
          <p:cNvPr id="59" name="Google Shape;348;g2232cb1e550_0_0">
            <a:extLst>
              <a:ext uri="{FF2B5EF4-FFF2-40B4-BE49-F238E27FC236}">
                <a16:creationId xmlns:a16="http://schemas.microsoft.com/office/drawing/2014/main" id="{7C1D99A6-D036-3AD1-8B38-C4BC362CB84D}"/>
              </a:ext>
            </a:extLst>
          </p:cNvPr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950" y="552886"/>
            <a:ext cx="1640663" cy="544695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345;g2232cb1e550_0_0">
            <a:extLst>
              <a:ext uri="{FF2B5EF4-FFF2-40B4-BE49-F238E27FC236}">
                <a16:creationId xmlns:a16="http://schemas.microsoft.com/office/drawing/2014/main" id="{4B6E0FA6-3E1E-0C41-B085-69B4E28DA6C9}"/>
              </a:ext>
            </a:extLst>
          </p:cNvPr>
          <p:cNvSpPr/>
          <p:nvPr/>
        </p:nvSpPr>
        <p:spPr>
          <a:xfrm>
            <a:off x="2146300" y="1937101"/>
            <a:ext cx="11536800" cy="2557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l" defTabSz="1828800" hangingPunct="1">
              <a:buClr>
                <a:srgbClr val="000000"/>
              </a:buClr>
              <a:buSzPts val="2800"/>
            </a:pPr>
            <a:r>
              <a:rPr lang="en-GB" sz="6400" b="1" dirty="0">
                <a:solidFill>
                  <a:srgbClr val="3B4149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Quality Assurance in                   Real-Time</a:t>
            </a:r>
            <a:endParaRPr sz="3600" dirty="0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69" name="Content Placeholder 5">
            <a:extLst>
              <a:ext uri="{FF2B5EF4-FFF2-40B4-BE49-F238E27FC236}">
                <a16:creationId xmlns:a16="http://schemas.microsoft.com/office/drawing/2014/main" id="{A0224416-CEEE-1CD7-C4B8-D0D7B63445F9}"/>
              </a:ext>
            </a:extLst>
          </p:cNvPr>
          <p:cNvSpPr txBox="1"/>
          <p:nvPr/>
        </p:nvSpPr>
        <p:spPr>
          <a:xfrm>
            <a:off x="2144131" y="4982073"/>
            <a:ext cx="11070047" cy="5654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/>
          <a:p>
            <a:pPr algn="l" defTabSz="1700700">
              <a:lnSpc>
                <a:spcPct val="150000"/>
              </a:lnSpc>
              <a:spcBef>
                <a:spcPts val="1800"/>
              </a:spcBef>
              <a:buClr>
                <a:srgbClr val="FF6600"/>
              </a:buClr>
              <a:buSzPct val="100000"/>
              <a:defRPr sz="1302">
                <a:solidFill>
                  <a:srgbClr val="2C3A41">
                    <a:alpha val="80000"/>
                  </a:srgbClr>
                </a:solidFill>
                <a:latin typeface="Poppins"/>
                <a:ea typeface="Poppins"/>
                <a:cs typeface="Poppins"/>
                <a:sym typeface="Poppins"/>
              </a:defRPr>
            </a:pPr>
            <a:endParaRPr sz="2604" dirty="0">
              <a:solidFill>
                <a:srgbClr val="2C3A41">
                  <a:alpha val="80000"/>
                </a:srgbClr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918260" indent="-918260" algn="l" defTabSz="1700700">
              <a:lnSpc>
                <a:spcPct val="150000"/>
              </a:lnSpc>
              <a:spcBef>
                <a:spcPts val="1800"/>
              </a:spcBef>
              <a:buClr>
                <a:srgbClr val="FF6600"/>
              </a:buClr>
              <a:buSzPct val="100000"/>
              <a:buFont typeface="Helvetica"/>
              <a:buChar char="—"/>
              <a:defRPr sz="1302">
                <a:solidFill>
                  <a:srgbClr val="2C3A41">
                    <a:alpha val="80000"/>
                  </a:srgbClr>
                </a:solidFill>
                <a:latin typeface="Poppins"/>
                <a:ea typeface="Poppins"/>
                <a:cs typeface="Poppins"/>
                <a:sym typeface="Poppins"/>
              </a:defRPr>
            </a:pPr>
            <a:r>
              <a:rPr lang="en-GB" sz="2700" dirty="0">
                <a:solidFill>
                  <a:srgbClr val="2C3A41"/>
                </a:solidFill>
                <a:latin typeface="Poppins"/>
                <a:ea typeface="Poppins"/>
                <a:cs typeface="Poppins"/>
                <a:sym typeface="Poppins"/>
              </a:rPr>
              <a:t>Cross-factory standardisation of QA</a:t>
            </a:r>
          </a:p>
          <a:p>
            <a:pPr marL="918260" indent="-918260" algn="l" defTabSz="1700700">
              <a:lnSpc>
                <a:spcPct val="150000"/>
              </a:lnSpc>
              <a:spcBef>
                <a:spcPts val="1800"/>
              </a:spcBef>
              <a:buClr>
                <a:srgbClr val="FF6600"/>
              </a:buClr>
              <a:buSzPct val="100000"/>
              <a:buFont typeface="Helvetica"/>
              <a:buChar char="—"/>
              <a:defRPr sz="1302">
                <a:solidFill>
                  <a:srgbClr val="2C3A41">
                    <a:alpha val="80000"/>
                  </a:srgbClr>
                </a:solidFill>
                <a:latin typeface="Poppins"/>
                <a:ea typeface="Poppins"/>
                <a:cs typeface="Poppins"/>
                <a:sym typeface="Poppins"/>
              </a:defRPr>
            </a:pPr>
            <a:r>
              <a:rPr lang="en-GB" sz="2700" dirty="0">
                <a:solidFill>
                  <a:srgbClr val="2C3A41"/>
                </a:solidFill>
                <a:latin typeface="Poppins"/>
                <a:ea typeface="Poppins"/>
                <a:cs typeface="Poppins"/>
                <a:sym typeface="Poppins"/>
              </a:rPr>
              <a:t>40ms feedback for quick reaction and response</a:t>
            </a:r>
          </a:p>
          <a:p>
            <a:pPr marL="918260" indent="-918260" algn="l" defTabSz="1700700">
              <a:lnSpc>
                <a:spcPct val="150000"/>
              </a:lnSpc>
              <a:spcBef>
                <a:spcPts val="1800"/>
              </a:spcBef>
              <a:buClr>
                <a:srgbClr val="FF6600"/>
              </a:buClr>
              <a:buSzPct val="100000"/>
              <a:buFont typeface="Helvetica"/>
              <a:buChar char="—"/>
              <a:defRPr sz="1302">
                <a:solidFill>
                  <a:srgbClr val="2C3A41">
                    <a:alpha val="80000"/>
                  </a:srgbClr>
                </a:solidFill>
                <a:latin typeface="Poppins"/>
                <a:ea typeface="Poppins"/>
                <a:cs typeface="Poppins"/>
                <a:sym typeface="Poppins"/>
              </a:defRPr>
            </a:pPr>
            <a:r>
              <a:rPr lang="en-GB" sz="2700" dirty="0">
                <a:solidFill>
                  <a:srgbClr val="2C3A41"/>
                </a:solidFill>
                <a:latin typeface="Poppins"/>
                <a:ea typeface="Poppins"/>
                <a:cs typeface="Poppins"/>
                <a:sym typeface="Poppins"/>
              </a:rPr>
              <a:t>Decreases the amount of faulty components shipped to customers</a:t>
            </a:r>
          </a:p>
          <a:p>
            <a:pPr marL="918260" indent="-918260" algn="l" defTabSz="1700700">
              <a:lnSpc>
                <a:spcPct val="150000"/>
              </a:lnSpc>
              <a:spcBef>
                <a:spcPts val="1800"/>
              </a:spcBef>
              <a:buClr>
                <a:srgbClr val="FF6600"/>
              </a:buClr>
              <a:buSzPct val="100000"/>
              <a:buFont typeface="Helvetica"/>
              <a:buChar char="—"/>
              <a:defRPr sz="1302">
                <a:solidFill>
                  <a:srgbClr val="2C3A41">
                    <a:alpha val="80000"/>
                  </a:srgbClr>
                </a:solidFill>
                <a:latin typeface="Poppins"/>
                <a:ea typeface="Poppins"/>
                <a:cs typeface="Poppins"/>
                <a:sym typeface="Poppins"/>
              </a:defRPr>
            </a:pPr>
            <a:r>
              <a:rPr lang="en-GB" sz="2700" dirty="0">
                <a:solidFill>
                  <a:srgbClr val="2C3A41"/>
                </a:solidFill>
                <a:latin typeface="Poppins"/>
                <a:ea typeface="Poppins"/>
                <a:cs typeface="Poppins"/>
                <a:sym typeface="Poppins"/>
              </a:rPr>
              <a:t>4-camera scanner working together with Velux systems</a:t>
            </a:r>
          </a:p>
          <a:p>
            <a:pPr marL="918260" indent="-918260" algn="l" defTabSz="1700700">
              <a:lnSpc>
                <a:spcPct val="150000"/>
              </a:lnSpc>
              <a:spcBef>
                <a:spcPts val="1800"/>
              </a:spcBef>
              <a:buClr>
                <a:srgbClr val="FF6600"/>
              </a:buClr>
              <a:buSzPct val="100000"/>
              <a:buFont typeface="Helvetica"/>
              <a:buChar char="—"/>
              <a:defRPr sz="1302">
                <a:solidFill>
                  <a:srgbClr val="2C3A41">
                    <a:alpha val="80000"/>
                  </a:srgbClr>
                </a:solidFill>
                <a:latin typeface="Poppins"/>
                <a:ea typeface="Poppins"/>
                <a:cs typeface="Poppins"/>
                <a:sym typeface="Poppins"/>
              </a:defRPr>
            </a:pPr>
            <a:endParaRPr lang="en-GB" sz="2800" dirty="0">
              <a:solidFill>
                <a:srgbClr val="2C3A41">
                  <a:alpha val="80000"/>
                </a:srgbClr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918260" indent="-918260" algn="l" defTabSz="1700700">
              <a:lnSpc>
                <a:spcPct val="150000"/>
              </a:lnSpc>
              <a:spcBef>
                <a:spcPts val="1800"/>
              </a:spcBef>
              <a:buClr>
                <a:srgbClr val="FF6600"/>
              </a:buClr>
              <a:buSzPct val="100000"/>
              <a:buFont typeface="Helvetica"/>
              <a:buChar char="—"/>
              <a:defRPr sz="1302">
                <a:solidFill>
                  <a:srgbClr val="2C3A41">
                    <a:alpha val="80000"/>
                  </a:srgbClr>
                </a:solidFill>
                <a:latin typeface="Poppins"/>
                <a:ea typeface="Poppins"/>
                <a:cs typeface="Poppins"/>
                <a:sym typeface="Poppins"/>
              </a:defRPr>
            </a:pPr>
            <a:endParaRPr lang="en-GB" sz="2800" dirty="0">
              <a:solidFill>
                <a:srgbClr val="2C3A41">
                  <a:alpha val="80000"/>
                </a:srgbClr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918260" indent="-918260" algn="l" defTabSz="1700700">
              <a:lnSpc>
                <a:spcPct val="150000"/>
              </a:lnSpc>
              <a:spcBef>
                <a:spcPts val="1800"/>
              </a:spcBef>
              <a:buClr>
                <a:srgbClr val="FF6600"/>
              </a:buClr>
              <a:buSzPct val="100000"/>
              <a:buFont typeface="Helvetica"/>
              <a:buChar char="—"/>
              <a:defRPr sz="1302">
                <a:solidFill>
                  <a:srgbClr val="2C3A41">
                    <a:alpha val="80000"/>
                  </a:srgbClr>
                </a:solidFill>
                <a:latin typeface="Poppins"/>
                <a:ea typeface="Poppins"/>
                <a:cs typeface="Poppins"/>
                <a:sym typeface="Poppins"/>
              </a:defRPr>
            </a:pPr>
            <a:endParaRPr lang="en-GB" sz="2800" dirty="0">
              <a:solidFill>
                <a:srgbClr val="2C3A41">
                  <a:alpha val="80000"/>
                </a:srgbClr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918260" indent="-918260" algn="l" defTabSz="1700700">
              <a:lnSpc>
                <a:spcPct val="150000"/>
              </a:lnSpc>
              <a:spcBef>
                <a:spcPts val="1800"/>
              </a:spcBef>
              <a:buClr>
                <a:srgbClr val="FF6600"/>
              </a:buClr>
              <a:buSzPct val="100000"/>
              <a:buFont typeface="Helvetica"/>
              <a:buChar char="—"/>
              <a:defRPr sz="1302">
                <a:solidFill>
                  <a:srgbClr val="2C3A41">
                    <a:alpha val="80000"/>
                  </a:srgbClr>
                </a:solidFill>
                <a:latin typeface="Poppins"/>
                <a:ea typeface="Poppins"/>
                <a:cs typeface="Poppins"/>
                <a:sym typeface="Poppins"/>
              </a:defRPr>
            </a:pPr>
            <a:endParaRPr lang="en-GB" sz="2800" dirty="0">
              <a:solidFill>
                <a:srgbClr val="2C3A41">
                  <a:alpha val="80000"/>
                </a:srgbClr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918260" indent="-918260" algn="l" defTabSz="1700700">
              <a:lnSpc>
                <a:spcPct val="150000"/>
              </a:lnSpc>
              <a:spcBef>
                <a:spcPts val="1800"/>
              </a:spcBef>
              <a:buClr>
                <a:srgbClr val="FF6600"/>
              </a:buClr>
              <a:buSzPct val="100000"/>
              <a:buFont typeface="Helvetica"/>
              <a:buChar char="—"/>
              <a:defRPr sz="1302">
                <a:solidFill>
                  <a:srgbClr val="2C3A41">
                    <a:alpha val="80000"/>
                  </a:srgbClr>
                </a:solidFill>
                <a:latin typeface="Poppins"/>
                <a:ea typeface="Poppins"/>
                <a:cs typeface="Poppins"/>
                <a:sym typeface="Poppins"/>
              </a:defRPr>
            </a:pPr>
            <a:endParaRPr lang="en-GB" sz="2604" dirty="0">
              <a:solidFill>
                <a:srgbClr val="2C3A41">
                  <a:alpha val="80000"/>
                </a:srgbClr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0" name="95%">
            <a:extLst>
              <a:ext uri="{FF2B5EF4-FFF2-40B4-BE49-F238E27FC236}">
                <a16:creationId xmlns:a16="http://schemas.microsoft.com/office/drawing/2014/main" id="{3D3D9442-05D1-F5C6-10CE-910AACB48209}"/>
              </a:ext>
            </a:extLst>
          </p:cNvPr>
          <p:cNvSpPr txBox="1">
            <a:spLocks/>
          </p:cNvSpPr>
          <p:nvPr/>
        </p:nvSpPr>
        <p:spPr>
          <a:xfrm>
            <a:off x="2146300" y="11195333"/>
            <a:ext cx="3481602" cy="1269578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987378" indent="-987378" algn="ctr" defTabSz="2438338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 typeface="System Font Regular"/>
              <a:buChar char="—"/>
              <a:tabLst/>
              <a:defRPr sz="6000" b="0" kern="1200">
                <a:solidFill>
                  <a:srgbClr val="2F3A4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L="1796960" indent="-882606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2584322" indent="-755612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3482802" indent="-739740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4359058" indent="-701642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5028950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4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8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2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2438338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>
                <a:srgbClr val="FF6600"/>
              </a:buClr>
              <a:buSzTx/>
              <a:buFont typeface="System Font Regular"/>
              <a:buNone/>
              <a:tabLst/>
              <a:defRPr/>
            </a:pPr>
            <a:r>
              <a:rPr kumimoji="0" lang="en-DK" sz="6000" b="0" i="0" u="none" strike="noStrike" kern="1200" cap="none" spc="0" normalizeH="0" baseline="0" noProof="0">
                <a:ln>
                  <a:noFill/>
                </a:ln>
                <a:solidFill>
                  <a:srgbClr val="2F3A41"/>
                </a:solidFill>
                <a:effectLst/>
                <a:uLnTx/>
                <a:uFillTx/>
                <a:latin typeface="Poppins SemiBold"/>
                <a:cs typeface="Poppins SemiBold"/>
                <a:sym typeface="Poppins SemiBold"/>
              </a:rPr>
              <a:t>250K</a:t>
            </a:r>
          </a:p>
        </p:txBody>
      </p:sp>
      <p:sp>
        <p:nvSpPr>
          <p:cNvPr id="71" name="RE-IDENTIFIED BAGGAGE">
            <a:extLst>
              <a:ext uri="{FF2B5EF4-FFF2-40B4-BE49-F238E27FC236}">
                <a16:creationId xmlns:a16="http://schemas.microsoft.com/office/drawing/2014/main" id="{8AA1F453-6862-4C56-CFB9-31F266ABF124}"/>
              </a:ext>
            </a:extLst>
          </p:cNvPr>
          <p:cNvSpPr txBox="1">
            <a:spLocks/>
          </p:cNvSpPr>
          <p:nvPr/>
        </p:nvSpPr>
        <p:spPr>
          <a:xfrm>
            <a:off x="2146300" y="12456009"/>
            <a:ext cx="3481602" cy="27699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987378" indent="-987378" algn="l" defTabSz="1828710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1796960" indent="-882606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2584322" indent="-755612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3482802" indent="-739740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4359058" indent="-701642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5028950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4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8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2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2438338">
              <a:lnSpc>
                <a:spcPts val="2200"/>
              </a:lnSpc>
              <a:buClr>
                <a:srgbClr val="FF6600"/>
              </a:buClr>
              <a:buFont typeface="System Font Regular"/>
              <a:buNone/>
              <a:defRPr sz="2000" b="0" cap="all">
                <a:solidFill>
                  <a:srgbClr val="2C3A42">
                    <a:alpha val="60000"/>
                  </a:srgb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pPr>
            <a:r>
              <a:rPr lang="en-GB" sz="1700" cap="all">
                <a:solidFill>
                  <a:srgbClr val="2C3A42">
                    <a:alpha val="60000"/>
                  </a:srgbClr>
                </a:solidFill>
                <a:latin typeface="Poppins Medium" pitchFamily="2" charset="77"/>
                <a:ea typeface="Poppins SemiBold"/>
                <a:cs typeface="Poppins Medium" pitchFamily="2" charset="77"/>
                <a:sym typeface="Poppins SemiBold"/>
              </a:rPr>
              <a:t>PHOTOS ANALYSED</a:t>
            </a:r>
          </a:p>
        </p:txBody>
      </p:sp>
      <p:sp>
        <p:nvSpPr>
          <p:cNvPr id="72" name="TRACKING IN NON-TRACKING ZONES">
            <a:extLst>
              <a:ext uri="{FF2B5EF4-FFF2-40B4-BE49-F238E27FC236}">
                <a16:creationId xmlns:a16="http://schemas.microsoft.com/office/drawing/2014/main" id="{F2A7ADC5-CD40-F37C-E0C8-7CDFF314E2A7}"/>
              </a:ext>
            </a:extLst>
          </p:cNvPr>
          <p:cNvSpPr txBox="1">
            <a:spLocks/>
          </p:cNvSpPr>
          <p:nvPr/>
        </p:nvSpPr>
        <p:spPr>
          <a:xfrm>
            <a:off x="5627901" y="12456009"/>
            <a:ext cx="2652857" cy="559127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987378" indent="-987378" algn="ctr" defTabSz="2438338" rtl="0" eaLnBrk="1" latinLnBrk="0" hangingPunct="1">
              <a:lnSpc>
                <a:spcPct val="80000"/>
              </a:lnSpc>
              <a:spcBef>
                <a:spcPts val="2000"/>
              </a:spcBef>
              <a:buClr>
                <a:schemeClr val="accent1"/>
              </a:buClr>
              <a:buFont typeface="System Font Regular"/>
              <a:buChar char="—"/>
              <a:tabLst/>
              <a:defRPr sz="2000" b="0" kern="1200" cap="all">
                <a:solidFill>
                  <a:srgbClr val="2C3A42">
                    <a:alpha val="60000"/>
                  </a:srgb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L="1796960" indent="-882606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2584322" indent="-755612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3482802" indent="-739740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4359058" indent="-701642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5028950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4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8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2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ts val="2200"/>
              </a:lnSpc>
              <a:buClr>
                <a:srgbClr val="FF6600"/>
              </a:buClr>
              <a:buFont typeface="System Font Regular"/>
              <a:buNone/>
            </a:pPr>
            <a:r>
              <a:rPr lang="en-GB" sz="1700">
                <a:latin typeface="Poppins Medium" pitchFamily="2" charset="77"/>
                <a:cs typeface="Poppins Medium" pitchFamily="2" charset="77"/>
              </a:rPr>
              <a:t>PHOTOS ANALYSED</a:t>
            </a:r>
            <a:br>
              <a:rPr lang="en-GB" sz="1700">
                <a:latin typeface="Poppins Medium" pitchFamily="2" charset="77"/>
                <a:cs typeface="Poppins Medium" pitchFamily="2" charset="77"/>
              </a:rPr>
            </a:br>
            <a:r>
              <a:rPr lang="en-GB" sz="1700">
                <a:latin typeface="Poppins Medium" pitchFamily="2" charset="77"/>
                <a:cs typeface="Poppins Medium" pitchFamily="2" charset="77"/>
              </a:rPr>
              <a:t>PER SECOND</a:t>
            </a:r>
          </a:p>
        </p:txBody>
      </p:sp>
      <p:sp>
        <p:nvSpPr>
          <p:cNvPr id="73" name="CAMERAS CONNECTED">
            <a:extLst>
              <a:ext uri="{FF2B5EF4-FFF2-40B4-BE49-F238E27FC236}">
                <a16:creationId xmlns:a16="http://schemas.microsoft.com/office/drawing/2014/main" id="{B1CF804D-F52A-3930-42CB-F9FFC73A7A5D}"/>
              </a:ext>
            </a:extLst>
          </p:cNvPr>
          <p:cNvSpPr txBox="1">
            <a:spLocks/>
          </p:cNvSpPr>
          <p:nvPr/>
        </p:nvSpPr>
        <p:spPr>
          <a:xfrm>
            <a:off x="9727158" y="12447107"/>
            <a:ext cx="3481602" cy="559127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987378" indent="-987378" algn="l" defTabSz="1828710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1796960" indent="-882606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2584322" indent="-755612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3482802" indent="-739740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4359058" indent="-701642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5028950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4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8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2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2438338">
              <a:lnSpc>
                <a:spcPts val="2200"/>
              </a:lnSpc>
              <a:buClr>
                <a:srgbClr val="FF6600"/>
              </a:buClr>
              <a:buFont typeface="System Font Regular"/>
              <a:buNone/>
              <a:defRPr sz="2000" b="0" cap="all">
                <a:solidFill>
                  <a:srgbClr val="2C3A42">
                    <a:alpha val="60000"/>
                  </a:srgb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pPr>
            <a:r>
              <a:rPr lang="en-GB" sz="1700" cap="all">
                <a:solidFill>
                  <a:srgbClr val="2C3A42">
                    <a:alpha val="60000"/>
                  </a:srgbClr>
                </a:solidFill>
                <a:latin typeface="Poppins Medium" pitchFamily="2" charset="77"/>
                <a:ea typeface="Poppins SemiBold"/>
                <a:cs typeface="Poppins Medium" pitchFamily="2" charset="77"/>
                <a:sym typeface="Poppins SemiBold"/>
              </a:rPr>
              <a:t>FASTER THAN A</a:t>
            </a:r>
            <a:br>
              <a:rPr lang="en-GB" sz="1700" cap="all">
                <a:solidFill>
                  <a:srgbClr val="2C3A42">
                    <a:alpha val="60000"/>
                  </a:srgbClr>
                </a:solidFill>
                <a:latin typeface="Poppins Medium" pitchFamily="2" charset="77"/>
                <a:ea typeface="Poppins SemiBold"/>
                <a:cs typeface="Poppins Medium" pitchFamily="2" charset="77"/>
                <a:sym typeface="Poppins SemiBold"/>
              </a:rPr>
            </a:br>
            <a:r>
              <a:rPr lang="en-GB" sz="1700" cap="all">
                <a:solidFill>
                  <a:srgbClr val="2C3A42">
                    <a:alpha val="60000"/>
                  </a:srgbClr>
                </a:solidFill>
                <a:latin typeface="Poppins Medium" pitchFamily="2" charset="77"/>
                <a:ea typeface="Poppins SemiBold"/>
                <a:cs typeface="Poppins Medium" pitchFamily="2" charset="77"/>
                <a:sym typeface="Poppins SemiBold"/>
              </a:rPr>
              <a:t>HUMAN EYE</a:t>
            </a:r>
          </a:p>
        </p:txBody>
      </p:sp>
      <p:sp>
        <p:nvSpPr>
          <p:cNvPr id="74" name="98%">
            <a:extLst>
              <a:ext uri="{FF2B5EF4-FFF2-40B4-BE49-F238E27FC236}">
                <a16:creationId xmlns:a16="http://schemas.microsoft.com/office/drawing/2014/main" id="{EF2D999D-69E5-7262-BD9E-50D1EC9E4D11}"/>
              </a:ext>
            </a:extLst>
          </p:cNvPr>
          <p:cNvSpPr txBox="1">
            <a:spLocks/>
          </p:cNvSpPr>
          <p:nvPr/>
        </p:nvSpPr>
        <p:spPr>
          <a:xfrm>
            <a:off x="5627902" y="11195333"/>
            <a:ext cx="3481602" cy="1269578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987378" indent="-987378" algn="ctr" defTabSz="2438338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 typeface="System Font Regular"/>
              <a:buChar char="—"/>
              <a:tabLst/>
              <a:defRPr sz="6000" b="0" kern="1200">
                <a:solidFill>
                  <a:srgbClr val="2F3A4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L="1796960" indent="-882606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2584322" indent="-755612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3482802" indent="-739740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4359058" indent="-701642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5028950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4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8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2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2438338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>
                <a:srgbClr val="FF6600"/>
              </a:buClr>
              <a:buSzTx/>
              <a:buFont typeface="System Font Regular"/>
              <a:buNone/>
              <a:tabLst/>
              <a:defRPr/>
            </a:pPr>
            <a:r>
              <a:rPr kumimoji="0" lang="en-DK" sz="6000" b="0" i="0" u="none" strike="noStrike" kern="1200" cap="none" spc="0" normalizeH="0" baseline="0" noProof="0">
                <a:ln>
                  <a:noFill/>
                </a:ln>
                <a:solidFill>
                  <a:srgbClr val="2F3A41"/>
                </a:solidFill>
                <a:effectLst/>
                <a:uLnTx/>
                <a:uFillTx/>
                <a:latin typeface="Poppins SemiBold"/>
                <a:cs typeface="Poppins SemiBold"/>
                <a:sym typeface="Poppins SemiBold"/>
              </a:rPr>
              <a:t>4X80</a:t>
            </a:r>
          </a:p>
        </p:txBody>
      </p:sp>
      <p:sp>
        <p:nvSpPr>
          <p:cNvPr id="75" name="2">
            <a:extLst>
              <a:ext uri="{FF2B5EF4-FFF2-40B4-BE49-F238E27FC236}">
                <a16:creationId xmlns:a16="http://schemas.microsoft.com/office/drawing/2014/main" id="{5D4538EC-A3C3-2B74-7C32-832CF7DCC619}"/>
              </a:ext>
            </a:extLst>
          </p:cNvPr>
          <p:cNvSpPr txBox="1">
            <a:spLocks/>
          </p:cNvSpPr>
          <p:nvPr/>
        </p:nvSpPr>
        <p:spPr>
          <a:xfrm>
            <a:off x="9727158" y="11186431"/>
            <a:ext cx="3481602" cy="1269578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987378" indent="-987378" algn="ctr" defTabSz="2438338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 typeface="System Font Regular"/>
              <a:buChar char="—"/>
              <a:tabLst/>
              <a:defRPr sz="6000" b="0" kern="1200">
                <a:solidFill>
                  <a:srgbClr val="2F3A4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L="1796960" indent="-882606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2584322" indent="-755612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3482802" indent="-739740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4359058" indent="-701642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5028950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4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8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2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2438338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>
                <a:srgbClr val="FF6600"/>
              </a:buClr>
              <a:buSzTx/>
              <a:buFont typeface="System Font Regular"/>
              <a:buNone/>
              <a:tabLst/>
              <a:defRPr/>
            </a:pPr>
            <a:r>
              <a:rPr kumimoji="0" lang="en-DK" sz="6000" b="0" i="0" u="none" strike="noStrike" kern="1200" cap="none" spc="0" normalizeH="0" baseline="0" noProof="0">
                <a:ln>
                  <a:noFill/>
                </a:ln>
                <a:solidFill>
                  <a:srgbClr val="2F3A41"/>
                </a:solidFill>
                <a:effectLst/>
                <a:uLnTx/>
                <a:uFillTx/>
                <a:latin typeface="Poppins SemiBold"/>
                <a:cs typeface="Poppins SemiBold"/>
                <a:sym typeface="Poppins SemiBold"/>
              </a:rPr>
              <a:t>40X</a:t>
            </a:r>
          </a:p>
        </p:txBody>
      </p:sp>
      <p:sp>
        <p:nvSpPr>
          <p:cNvPr id="78" name="Løsningsbeskrivelse">
            <a:extLst>
              <a:ext uri="{FF2B5EF4-FFF2-40B4-BE49-F238E27FC236}">
                <a16:creationId xmlns:a16="http://schemas.microsoft.com/office/drawing/2014/main" id="{3D652F5C-B942-C03C-7BF8-DD2B915F5690}"/>
              </a:ext>
            </a:extLst>
          </p:cNvPr>
          <p:cNvSpPr/>
          <p:nvPr/>
        </p:nvSpPr>
        <p:spPr>
          <a:xfrm>
            <a:off x="2082080" y="4287384"/>
            <a:ext cx="11455402" cy="1354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lnSpc>
                <a:spcPts val="9200"/>
              </a:lnSpc>
              <a:spcBef>
                <a:spcPts val="0"/>
              </a:spcBef>
              <a:defRPr sz="6100" b="1">
                <a:solidFill>
                  <a:schemeClr val="accent1">
                    <a:hueOff val="1309091"/>
                    <a:satOff val="-76551"/>
                    <a:lumOff val="-78431"/>
                  </a:schemeClr>
                </a:solidFill>
              </a:defRPr>
            </a:lvl1pPr>
          </a:lstStyle>
          <a:p>
            <a:pPr algn="l" defTabSz="914400">
              <a:tabLst>
                <a:tab pos="1181100" algn="l"/>
              </a:tabLst>
            </a:pPr>
            <a:r>
              <a:rPr lang="en-GB" sz="3200" dirty="0">
                <a:solidFill>
                  <a:srgbClr val="3B4149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Identifying visual defects on window frames</a:t>
            </a:r>
            <a:endParaRPr lang="da-DK" sz="3500" dirty="0">
              <a:solidFill>
                <a:srgbClr val="2F3A41"/>
              </a:solidFill>
              <a:latin typeface="Poppins SemiBold" pitchFamily="2" charset="77"/>
              <a:ea typeface="Helvetica Neue"/>
              <a:cs typeface="Poppins SemiBold" pitchFamily="2" charset="77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072061030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B3BF230-1575-D8CC-5B2D-56D234196547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2C3A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7694C5-4AD0-C2DC-0A06-256E29D87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57776" y="4380818"/>
            <a:ext cx="12868447" cy="4122888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GB" sz="10700">
                <a:solidFill>
                  <a:schemeClr val="tx2"/>
                </a:solidFill>
              </a:rPr>
              <a:t>AI DATA Classification</a:t>
            </a:r>
            <a:endParaRPr lang="en-GB" sz="4000" b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046486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11666-F2B0-E14F-ADF8-5AF569B4A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6299" y="1766161"/>
            <a:ext cx="16059909" cy="2289600"/>
          </a:xfrm>
        </p:spPr>
        <p:txBody>
          <a:bodyPr>
            <a:noAutofit/>
          </a:bodyPr>
          <a:lstStyle/>
          <a:p>
            <a:r>
              <a:rPr lang="da-DK"/>
              <a:t>Dynamic </a:t>
            </a:r>
            <a:r>
              <a:rPr lang="da-DK" err="1"/>
              <a:t>Topic</a:t>
            </a:r>
            <a:r>
              <a:rPr lang="da-DK"/>
              <a:t> </a:t>
            </a:r>
            <a:r>
              <a:rPr lang="da-DK" err="1"/>
              <a:t>Modelling</a:t>
            </a:r>
            <a:endParaRPr lang="da-DK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39EFDF-9810-2C4D-86E0-44CBE32A9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6300" y="3711484"/>
            <a:ext cx="16563146" cy="832807"/>
          </a:xfrm>
        </p:spPr>
        <p:txBody>
          <a:bodyPr>
            <a:normAutofit/>
          </a:bodyPr>
          <a:lstStyle/>
          <a:p>
            <a:pPr marL="0" indent="0">
              <a:lnSpc>
                <a:spcPct val="125000"/>
              </a:lnSpc>
              <a:buNone/>
            </a:pPr>
            <a:r>
              <a:rPr lang="da-DK" sz="2700"/>
              <a:t>Modellering of 3.000 tweets from Joe Biden </a:t>
            </a:r>
            <a:r>
              <a:rPr lang="da-DK" sz="2700" err="1"/>
              <a:t>detected</a:t>
            </a:r>
            <a:r>
              <a:rPr lang="da-DK" sz="2700"/>
              <a:t> 40 </a:t>
            </a:r>
            <a:r>
              <a:rPr lang="da-DK" sz="2700" err="1"/>
              <a:t>topics</a:t>
            </a:r>
            <a:r>
              <a:rPr lang="da-DK" sz="2700"/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561D7E-9013-B209-79DB-549EDB3CB54C}"/>
              </a:ext>
            </a:extLst>
          </p:cNvPr>
          <p:cNvSpPr txBox="1"/>
          <p:nvPr/>
        </p:nvSpPr>
        <p:spPr>
          <a:xfrm>
            <a:off x="12474499" y="6616391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828710" hangingPunct="1"/>
            <a:endParaRPr lang="en-DK" sz="3600" kern="1200">
              <a:solidFill>
                <a:srgbClr val="2C3A41"/>
              </a:solidFill>
              <a:latin typeface="Calibri" panose="020F050202020403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05E6F7-7FE2-3BE3-469B-DA8D9080FF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00" t="1854" r="1258" b="2021"/>
          <a:stretch/>
        </p:blipFill>
        <p:spPr>
          <a:xfrm>
            <a:off x="2146299" y="5084651"/>
            <a:ext cx="19554647" cy="7447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1751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6300" y="1807814"/>
            <a:ext cx="21338022" cy="964914"/>
          </a:xfrm>
        </p:spPr>
        <p:txBody>
          <a:bodyPr>
            <a:noAutofit/>
          </a:bodyPr>
          <a:lstStyle/>
          <a:p>
            <a:r>
              <a:rPr lang="en-GB" sz="8000"/>
              <a:t>Dynamic Topic Modelling – </a:t>
            </a:r>
            <a:r>
              <a:rPr lang="en-GB" sz="8000" err="1"/>
              <a:t>TrustPilot</a:t>
            </a:r>
            <a:endParaRPr lang="en-GB" sz="80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177" b="40031"/>
          <a:stretch/>
        </p:blipFill>
        <p:spPr>
          <a:xfrm>
            <a:off x="985562" y="6381239"/>
            <a:ext cx="23142129" cy="6823540"/>
          </a:xfrm>
          <a:prstGeom prst="rect">
            <a:avLst/>
          </a:prstGeom>
        </p:spPr>
      </p:pic>
      <p:sp>
        <p:nvSpPr>
          <p:cNvPr id="6" name="Løsningsbeskrivelse">
            <a:extLst>
              <a:ext uri="{FF2B5EF4-FFF2-40B4-BE49-F238E27FC236}">
                <a16:creationId xmlns:a16="http://schemas.microsoft.com/office/drawing/2014/main" id="{ACE38504-FECB-B7E2-C478-7020AE84EFCB}"/>
              </a:ext>
            </a:extLst>
          </p:cNvPr>
          <p:cNvSpPr/>
          <p:nvPr/>
        </p:nvSpPr>
        <p:spPr>
          <a:xfrm>
            <a:off x="2146300" y="3226931"/>
            <a:ext cx="11455402" cy="1354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lnSpc>
                <a:spcPts val="9200"/>
              </a:lnSpc>
              <a:spcBef>
                <a:spcPts val="0"/>
              </a:spcBef>
              <a:defRPr sz="6100" b="1">
                <a:solidFill>
                  <a:schemeClr val="accent1">
                    <a:hueOff val="1309091"/>
                    <a:satOff val="-76551"/>
                    <a:lumOff val="-78431"/>
                  </a:schemeClr>
                </a:solidFill>
              </a:defRPr>
            </a:lvl1pPr>
          </a:lstStyle>
          <a:p>
            <a:pPr algn="l" defTabSz="914400">
              <a:tabLst>
                <a:tab pos="1181100" algn="l"/>
              </a:tabLst>
            </a:pPr>
            <a:r>
              <a:rPr lang="en-GB" sz="3200" b="1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</a:rPr>
              <a:t>Dataset</a:t>
            </a:r>
            <a:endParaRPr sz="3500">
              <a:solidFill>
                <a:srgbClr val="2F3A41"/>
              </a:solidFill>
              <a:latin typeface="Poppins SemiBold" pitchFamily="2" charset="77"/>
              <a:cs typeface="Poppins SemiBold" pitchFamily="2" charset="77"/>
              <a:sym typeface="Helvetica"/>
            </a:endParaRP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222A1AE7-A92B-DB95-DB69-2B35ACA452BB}"/>
              </a:ext>
            </a:extLst>
          </p:cNvPr>
          <p:cNvSpPr txBox="1">
            <a:spLocks/>
          </p:cNvSpPr>
          <p:nvPr/>
        </p:nvSpPr>
        <p:spPr>
          <a:xfrm>
            <a:off x="2146300" y="4443581"/>
            <a:ext cx="13148570" cy="135482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987378" indent="-987378" algn="l" defTabSz="1828710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1796960" indent="-882606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2584322" indent="-755612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3482802" indent="-739740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4359058" indent="-701642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5028950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4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8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2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System Font Regular"/>
              <a:buNone/>
            </a:pPr>
            <a:r>
              <a:rPr lang="en-GB" sz="2700">
                <a:solidFill>
                  <a:srgbClr val="2C3A41"/>
                </a:solidFill>
              </a:rPr>
              <a:t>3988 </a:t>
            </a:r>
            <a:r>
              <a:rPr lang="en-GB" sz="2700" err="1">
                <a:solidFill>
                  <a:srgbClr val="2C3A41"/>
                </a:solidFill>
              </a:rPr>
              <a:t>holdninger</a:t>
            </a:r>
            <a:r>
              <a:rPr lang="en-GB" sz="2700">
                <a:solidFill>
                  <a:srgbClr val="2C3A41"/>
                </a:solidFill>
              </a:rPr>
              <a:t>/</a:t>
            </a:r>
            <a:r>
              <a:rPr lang="en-GB" sz="2700" err="1">
                <a:solidFill>
                  <a:srgbClr val="2C3A41"/>
                </a:solidFill>
              </a:rPr>
              <a:t>oplevelser</a:t>
            </a:r>
            <a:r>
              <a:rPr lang="en-GB" sz="2700">
                <a:solidFill>
                  <a:srgbClr val="2C3A41"/>
                </a:solidFill>
              </a:rPr>
              <a:t> scraped </a:t>
            </a:r>
            <a:r>
              <a:rPr lang="en-GB" sz="2700" err="1">
                <a:solidFill>
                  <a:srgbClr val="2C3A41"/>
                </a:solidFill>
              </a:rPr>
              <a:t>fra</a:t>
            </a:r>
            <a:r>
              <a:rPr lang="en-GB" sz="2700">
                <a:solidFill>
                  <a:srgbClr val="2C3A41"/>
                </a:solidFill>
              </a:rPr>
              <a:t> Trustpilot</a:t>
            </a:r>
          </a:p>
          <a:p>
            <a:pPr marL="0" indent="0">
              <a:lnSpc>
                <a:spcPct val="100000"/>
              </a:lnSpc>
              <a:buFont typeface="System Font Regular"/>
              <a:buNone/>
            </a:pPr>
            <a:r>
              <a:rPr lang="en-GB" sz="2700">
                <a:solidFill>
                  <a:srgbClr val="2C3A41"/>
                </a:solidFill>
              </a:rPr>
              <a:t>70% </a:t>
            </a:r>
            <a:r>
              <a:rPr lang="en-GB" sz="2700" err="1">
                <a:solidFill>
                  <a:srgbClr val="2C3A41"/>
                </a:solidFill>
              </a:rPr>
              <a:t>positivt</a:t>
            </a:r>
            <a:r>
              <a:rPr lang="en-GB" sz="2700">
                <a:solidFill>
                  <a:srgbClr val="2C3A41"/>
                </a:solidFill>
              </a:rPr>
              <a:t> (4-5 </a:t>
            </a:r>
            <a:r>
              <a:rPr lang="en-GB" sz="2700" err="1">
                <a:solidFill>
                  <a:srgbClr val="2C3A41"/>
                </a:solidFill>
              </a:rPr>
              <a:t>stjerner</a:t>
            </a:r>
            <a:r>
              <a:rPr lang="en-GB" sz="2700">
                <a:solidFill>
                  <a:srgbClr val="2C3A41"/>
                </a:solidFill>
              </a:rPr>
              <a:t>), 25% </a:t>
            </a:r>
            <a:r>
              <a:rPr lang="en-GB" sz="2700" err="1">
                <a:solidFill>
                  <a:srgbClr val="2C3A41"/>
                </a:solidFill>
              </a:rPr>
              <a:t>negativt</a:t>
            </a:r>
            <a:r>
              <a:rPr lang="en-GB" sz="2700">
                <a:solidFill>
                  <a:srgbClr val="2C3A41"/>
                </a:solidFill>
              </a:rPr>
              <a:t> (1-2 </a:t>
            </a:r>
            <a:r>
              <a:rPr lang="en-GB" sz="2700" err="1">
                <a:solidFill>
                  <a:srgbClr val="2C3A41"/>
                </a:solidFill>
              </a:rPr>
              <a:t>stjerner</a:t>
            </a:r>
            <a:r>
              <a:rPr lang="en-GB" sz="2700">
                <a:solidFill>
                  <a:srgbClr val="2C3A41"/>
                </a:solidFill>
              </a:rPr>
              <a:t>), 5% neutral (3 </a:t>
            </a:r>
            <a:r>
              <a:rPr lang="en-GB" sz="2700" err="1">
                <a:solidFill>
                  <a:srgbClr val="2C3A41"/>
                </a:solidFill>
              </a:rPr>
              <a:t>stjerner</a:t>
            </a:r>
            <a:r>
              <a:rPr lang="en-GB" sz="2700">
                <a:solidFill>
                  <a:srgbClr val="2C3A41"/>
                </a:solidFill>
              </a:rPr>
              <a:t>)</a:t>
            </a:r>
          </a:p>
        </p:txBody>
      </p:sp>
      <p:sp>
        <p:nvSpPr>
          <p:cNvPr id="8" name="Løsningsbeskrivelse">
            <a:extLst>
              <a:ext uri="{FF2B5EF4-FFF2-40B4-BE49-F238E27FC236}">
                <a16:creationId xmlns:a16="http://schemas.microsoft.com/office/drawing/2014/main" id="{D8C6831C-1114-1959-F487-3C9DB08D656B}"/>
              </a:ext>
            </a:extLst>
          </p:cNvPr>
          <p:cNvSpPr/>
          <p:nvPr/>
        </p:nvSpPr>
        <p:spPr>
          <a:xfrm>
            <a:off x="2146300" y="5703828"/>
            <a:ext cx="11455402" cy="1354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lnSpc>
                <a:spcPts val="9200"/>
              </a:lnSpc>
              <a:spcBef>
                <a:spcPts val="0"/>
              </a:spcBef>
              <a:defRPr sz="6100" b="1">
                <a:solidFill>
                  <a:schemeClr val="accent1">
                    <a:hueOff val="1309091"/>
                    <a:satOff val="-76551"/>
                    <a:lumOff val="-78431"/>
                  </a:schemeClr>
                </a:solidFill>
              </a:defRPr>
            </a:lvl1pPr>
          </a:lstStyle>
          <a:p>
            <a:pPr algn="l" defTabSz="914400">
              <a:tabLst>
                <a:tab pos="1181100" algn="l"/>
              </a:tabLst>
            </a:pPr>
            <a:r>
              <a:rPr lang="en-GB" sz="3200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  <a:sym typeface="Helvetica"/>
              </a:rPr>
              <a:t>Analyse</a:t>
            </a:r>
            <a:endParaRPr sz="3500">
              <a:solidFill>
                <a:srgbClr val="2F3A41"/>
              </a:solidFill>
              <a:latin typeface="Poppins SemiBold" pitchFamily="2" charset="77"/>
              <a:cs typeface="Poppins SemiBold" pitchFamily="2" charset="77"/>
              <a:sym typeface="Helvetica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7EDCE973-1488-906B-C423-88935E626D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996000" y="12700800"/>
            <a:ext cx="1495200" cy="1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9926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23" t="57677" r="8373"/>
          <a:stretch/>
        </p:blipFill>
        <p:spPr>
          <a:xfrm>
            <a:off x="1225655" y="3752078"/>
            <a:ext cx="21869627" cy="727035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EA4FB54-CC44-976E-BAF4-65724520E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4768" y="1955347"/>
            <a:ext cx="16059909" cy="2289600"/>
          </a:xfrm>
        </p:spPr>
        <p:txBody>
          <a:bodyPr>
            <a:noAutofit/>
          </a:bodyPr>
          <a:lstStyle/>
          <a:p>
            <a:r>
              <a:rPr lang="en-GB"/>
              <a:t>Dynamic Topic Modelling</a:t>
            </a:r>
          </a:p>
        </p:txBody>
      </p:sp>
    </p:spTree>
    <p:extLst>
      <p:ext uri="{BB962C8B-B14F-4D97-AF65-F5344CB8AC3E}">
        <p14:creationId xmlns:p14="http://schemas.microsoft.com/office/powerpoint/2010/main" val="3813497618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0AF9545-B0E0-A7E1-3BDF-F6A82CE49FDB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2C3A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7694C5-4AD0-C2DC-0A06-256E29D87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48294" y="5248007"/>
            <a:ext cx="16687412" cy="3219985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GB" sz="10700">
                <a:solidFill>
                  <a:schemeClr val="tx2"/>
                </a:solidFill>
                <a:latin typeface="Poppins SemiBold" pitchFamily="2" charset="77"/>
                <a:cs typeface="Poppins SemiBold" pitchFamily="2" charset="77"/>
              </a:rPr>
              <a:t>Platform Considerations</a:t>
            </a:r>
          </a:p>
        </p:txBody>
      </p:sp>
    </p:spTree>
    <p:extLst>
      <p:ext uri="{BB962C8B-B14F-4D97-AF65-F5344CB8AC3E}">
        <p14:creationId xmlns:p14="http://schemas.microsoft.com/office/powerpoint/2010/main" val="19618026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93A2D417-E32A-5FD9-2117-90CCE156319E}"/>
              </a:ext>
            </a:extLst>
          </p:cNvPr>
          <p:cNvSpPr/>
          <p:nvPr/>
        </p:nvSpPr>
        <p:spPr>
          <a:xfrm>
            <a:off x="7415475" y="3862884"/>
            <a:ext cx="7381459" cy="8876196"/>
          </a:xfrm>
          <a:prstGeom prst="roundRect">
            <a:avLst>
              <a:gd name="adj" fmla="val 4722"/>
            </a:avLst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80000" tIns="180000" rIns="180000" bIns="180000" numCol="1" spcCol="38100" rtlCol="0" fromWordArt="0" anchor="ctr" anchorCtr="1" forceAA="0" compatLnSpc="1">
            <a:prstTxWarp prst="textNoShape">
              <a:avLst/>
            </a:prstTxWarp>
            <a:norm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 Ligh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7ECEE6-6A05-5537-563B-3E5810757831}"/>
              </a:ext>
            </a:extLst>
          </p:cNvPr>
          <p:cNvSpPr txBox="1"/>
          <p:nvPr/>
        </p:nvSpPr>
        <p:spPr>
          <a:xfrm>
            <a:off x="12465954" y="6809008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828710" hangingPunct="1">
              <a:defRPr/>
            </a:pPr>
            <a:endParaRPr lang="en-GB" sz="3600" kern="1200">
              <a:solidFill>
                <a:srgbClr val="2C3A41"/>
              </a:solidFill>
              <a:latin typeface="Calibri" panose="020F0502020204030204"/>
              <a:cs typeface="Helvetica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C7E6679-325E-AB4D-9BAF-1D2200B93269}"/>
              </a:ext>
            </a:extLst>
          </p:cNvPr>
          <p:cNvSpPr/>
          <p:nvPr/>
        </p:nvSpPr>
        <p:spPr>
          <a:xfrm>
            <a:off x="8400480" y="6668566"/>
            <a:ext cx="5411450" cy="1305322"/>
          </a:xfrm>
          <a:prstGeom prst="roundRect">
            <a:avLst/>
          </a:prstGeom>
          <a:solidFill>
            <a:srgbClr val="E0EBF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defTabSz="1828800">
              <a:lnSpc>
                <a:spcPts val="7600"/>
              </a:lnSpc>
              <a:tabLst>
                <a:tab pos="2362200" algn="l"/>
              </a:tabLst>
            </a:pPr>
            <a:endParaRPr lang="en-GB" sz="3600" kern="1200">
              <a:solidFill>
                <a:srgbClr val="2F3A41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D5595668-10A4-7A09-3BE1-A9EE80FDA9B1}"/>
              </a:ext>
            </a:extLst>
          </p:cNvPr>
          <p:cNvSpPr/>
          <p:nvPr/>
        </p:nvSpPr>
        <p:spPr>
          <a:xfrm>
            <a:off x="5996244" y="4119726"/>
            <a:ext cx="1093194" cy="8619354"/>
          </a:xfrm>
          <a:prstGeom prst="rightBrace">
            <a:avLst>
              <a:gd name="adj1" fmla="val 8333"/>
              <a:gd name="adj2" fmla="val 31911"/>
            </a:avLst>
          </a:prstGeom>
          <a:noFill/>
          <a:ln w="38100" cap="flat">
            <a:solidFill>
              <a:srgbClr val="2C3A4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82878" tIns="91438" rIns="182878" bIns="91438" numCol="1" spcCol="38100" rtlCol="0" anchor="t">
            <a:noAutofit/>
          </a:bodyPr>
          <a:lstStyle/>
          <a:p>
            <a:pPr algn="l" defTabSz="1828800" latinLnBrk="1"/>
            <a:endParaRPr lang="en-GB" sz="3600" kern="1200">
              <a:solidFill>
                <a:srgbClr val="2F3A41"/>
              </a:solidFill>
              <a:latin typeface="Helvetica"/>
              <a:cs typeface="Helvetica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4833C31-FAAB-A13C-07B8-7CD4C879D507}"/>
              </a:ext>
            </a:extLst>
          </p:cNvPr>
          <p:cNvSpPr txBox="1"/>
          <p:nvPr/>
        </p:nvSpPr>
        <p:spPr>
          <a:xfrm>
            <a:off x="8415927" y="6962151"/>
            <a:ext cx="5396002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914400">
              <a:lnSpc>
                <a:spcPts val="4800"/>
              </a:lnSpc>
              <a:tabLst>
                <a:tab pos="1181100" algn="l"/>
              </a:tabLst>
            </a:pPr>
            <a:r>
              <a:rPr lang="en-GB" sz="2600" kern="1200" dirty="0">
                <a:solidFill>
                  <a:srgbClr val="2C3A41"/>
                </a:solidFill>
                <a:latin typeface="Poppins" pitchFamily="2" charset="77"/>
                <a:cs typeface="Poppins" pitchFamily="2" charset="77"/>
                <a:sym typeface="Helvetica"/>
              </a:rPr>
              <a:t>Generative AI Engine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4E2CD2F0-6854-0EAC-9E42-1A525BEAEA82}"/>
              </a:ext>
            </a:extLst>
          </p:cNvPr>
          <p:cNvCxnSpPr/>
          <p:nvPr/>
        </p:nvCxnSpPr>
        <p:spPr>
          <a:xfrm>
            <a:off x="7415475" y="6901126"/>
            <a:ext cx="1004758" cy="0"/>
          </a:xfrm>
          <a:prstGeom prst="straightConnector1">
            <a:avLst/>
          </a:prstGeom>
          <a:noFill/>
          <a:ln w="38100" cap="flat">
            <a:solidFill>
              <a:schemeClr val="accent1">
                <a:hueOff val="-9360000"/>
                <a:satOff val="3448"/>
                <a:lumOff val="-49999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AFD2F0E-FC6E-DB4F-D70C-BE1A512F4B17}"/>
              </a:ext>
            </a:extLst>
          </p:cNvPr>
          <p:cNvSpPr/>
          <p:nvPr/>
        </p:nvSpPr>
        <p:spPr>
          <a:xfrm>
            <a:off x="1677967" y="4797587"/>
            <a:ext cx="4382529" cy="1112361"/>
          </a:xfrm>
          <a:prstGeom prst="roundRect">
            <a:avLst/>
          </a:prstGeom>
          <a:solidFill>
            <a:srgbClr val="F2D2B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defTabSz="1828800">
              <a:tabLst>
                <a:tab pos="2362200" algn="l"/>
              </a:tabLst>
            </a:pPr>
            <a:r>
              <a:rPr lang="en-GB" sz="2600">
                <a:solidFill>
                  <a:srgbClr val="2C3A41"/>
                </a:solidFill>
                <a:effectLst/>
                <a:latin typeface="Poppins" pitchFamily="2" charset="77"/>
                <a:cs typeface="Poppins" pitchFamily="2" charset="77"/>
              </a:rPr>
              <a:t>AI Foundation model of GlobalKnowledge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E6470CA-1DED-B0CB-9FFA-ED32E615710F}"/>
              </a:ext>
            </a:extLst>
          </p:cNvPr>
          <p:cNvSpPr/>
          <p:nvPr/>
        </p:nvSpPr>
        <p:spPr>
          <a:xfrm>
            <a:off x="1671031" y="7034998"/>
            <a:ext cx="4389466" cy="1112361"/>
          </a:xfrm>
          <a:prstGeom prst="roundRect">
            <a:avLst/>
          </a:prstGeom>
          <a:solidFill>
            <a:srgbClr val="F2D2B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defTabSz="1828800">
              <a:tabLst>
                <a:tab pos="2362200" algn="l"/>
              </a:tabLst>
            </a:pPr>
            <a:r>
              <a:rPr lang="en-GB" sz="2600">
                <a:solidFill>
                  <a:srgbClr val="2C3A41"/>
                </a:solidFill>
                <a:effectLst/>
                <a:latin typeface="Poppins" pitchFamily="2" charset="77"/>
                <a:cs typeface="Poppins" pitchFamily="2" charset="77"/>
              </a:rPr>
              <a:t>AI Foundation model of Local Knowledge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903D7633-F53B-00EC-9E0D-E067B7DC60FC}"/>
              </a:ext>
            </a:extLst>
          </p:cNvPr>
          <p:cNvSpPr/>
          <p:nvPr/>
        </p:nvSpPr>
        <p:spPr>
          <a:xfrm>
            <a:off x="1643063" y="9255384"/>
            <a:ext cx="4414883" cy="669687"/>
          </a:xfrm>
          <a:prstGeom prst="roundRect">
            <a:avLst/>
          </a:prstGeom>
          <a:solidFill>
            <a:srgbClr val="F2D2B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defTabSz="1828800">
              <a:tabLst>
                <a:tab pos="2362200" algn="l"/>
              </a:tabLst>
            </a:pPr>
            <a:r>
              <a:rPr lang="en-GB" sz="2600">
                <a:solidFill>
                  <a:srgbClr val="2C3A41"/>
                </a:solidFill>
                <a:effectLst/>
                <a:latin typeface="Poppins" pitchFamily="2" charset="77"/>
                <a:cs typeface="Poppins" pitchFamily="2" charset="77"/>
              </a:rPr>
              <a:t>External data sources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2CF499CC-FBE4-3FEE-4B2F-0E3EF991BDF7}"/>
              </a:ext>
            </a:extLst>
          </p:cNvPr>
          <p:cNvSpPr/>
          <p:nvPr/>
        </p:nvSpPr>
        <p:spPr>
          <a:xfrm>
            <a:off x="1677968" y="11010309"/>
            <a:ext cx="4379978" cy="669687"/>
          </a:xfrm>
          <a:prstGeom prst="roundRect">
            <a:avLst/>
          </a:prstGeom>
          <a:solidFill>
            <a:srgbClr val="F2D2B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defTabSz="1828800">
              <a:tabLst>
                <a:tab pos="2362200" algn="l"/>
              </a:tabLst>
            </a:pPr>
            <a:r>
              <a:rPr lang="en-GB" sz="2600">
                <a:solidFill>
                  <a:srgbClr val="2C3A41"/>
                </a:solidFill>
                <a:effectLst/>
                <a:latin typeface="Poppins" pitchFamily="2" charset="77"/>
                <a:cs typeface="Poppins" pitchFamily="2" charset="77"/>
              </a:rPr>
              <a:t>Private data sources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44D7F3C-EC6B-F7C0-504E-6401B3EF4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5782" y="1937544"/>
            <a:ext cx="22472296" cy="2289600"/>
          </a:xfrm>
        </p:spPr>
        <p:txBody>
          <a:bodyPr>
            <a:noAutofit/>
          </a:bodyPr>
          <a:lstStyle/>
          <a:p>
            <a:r>
              <a:rPr lang="en-GB">
                <a:solidFill>
                  <a:srgbClr val="2C3A41"/>
                </a:solidFill>
              </a:rPr>
              <a:t>Generative AI Models – Next Generation AI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64F5504-9992-D279-F1DB-EEDEB7B2E9BB}"/>
              </a:ext>
            </a:extLst>
          </p:cNvPr>
          <p:cNvSpPr/>
          <p:nvPr/>
        </p:nvSpPr>
        <p:spPr>
          <a:xfrm>
            <a:off x="8415928" y="4792855"/>
            <a:ext cx="5411450" cy="1305322"/>
          </a:xfrm>
          <a:prstGeom prst="roundRect">
            <a:avLst/>
          </a:prstGeom>
          <a:solidFill>
            <a:srgbClr val="E0EBF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defTabSz="1828800">
              <a:lnSpc>
                <a:spcPts val="7600"/>
              </a:lnSpc>
              <a:tabLst>
                <a:tab pos="2362200" algn="l"/>
              </a:tabLst>
            </a:pPr>
            <a:endParaRPr lang="en-GB" sz="3600" kern="1200">
              <a:solidFill>
                <a:srgbClr val="2C3A41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19" name="Right Brace 18">
            <a:extLst>
              <a:ext uri="{FF2B5EF4-FFF2-40B4-BE49-F238E27FC236}">
                <a16:creationId xmlns:a16="http://schemas.microsoft.com/office/drawing/2014/main" id="{46520CB8-D0B0-1B45-AC8E-E4EB792D3534}"/>
              </a:ext>
            </a:extLst>
          </p:cNvPr>
          <p:cNvSpPr/>
          <p:nvPr/>
        </p:nvSpPr>
        <p:spPr>
          <a:xfrm flipH="1">
            <a:off x="15153859" y="4119726"/>
            <a:ext cx="1229196" cy="8619354"/>
          </a:xfrm>
          <a:prstGeom prst="rightBrace">
            <a:avLst>
              <a:gd name="adj1" fmla="val 8333"/>
              <a:gd name="adj2" fmla="val 32197"/>
            </a:avLst>
          </a:prstGeom>
          <a:noFill/>
          <a:ln w="38100" cap="flat">
            <a:solidFill>
              <a:srgbClr val="2F3A4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82878" tIns="91438" rIns="182878" bIns="91438" numCol="1" spcCol="38100" rtlCol="0" anchor="t">
            <a:noAutofit/>
          </a:bodyPr>
          <a:lstStyle/>
          <a:p>
            <a:pPr algn="l" defTabSz="1828800" latinLnBrk="1"/>
            <a:endParaRPr lang="en-GB" sz="3600" kern="120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88783AEB-206F-9AE1-F045-227A6A85D827}"/>
              </a:ext>
            </a:extLst>
          </p:cNvPr>
          <p:cNvSpPr/>
          <p:nvPr/>
        </p:nvSpPr>
        <p:spPr>
          <a:xfrm>
            <a:off x="16310789" y="5788765"/>
            <a:ext cx="7379200" cy="1112361"/>
          </a:xfrm>
          <a:prstGeom prst="roundRect">
            <a:avLst/>
          </a:prstGeom>
          <a:solidFill>
            <a:srgbClr val="DFEDE6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defTabSz="1828800">
              <a:tabLst>
                <a:tab pos="2362200" algn="l"/>
              </a:tabLst>
            </a:pPr>
            <a:r>
              <a:rPr lang="en-GB" sz="2600" kern="1200">
                <a:solidFill>
                  <a:srgbClr val="2C3A41"/>
                </a:solidFill>
                <a:latin typeface="Poppins" pitchFamily="2" charset="77"/>
                <a:cs typeface="Poppins" pitchFamily="2" charset="77"/>
                <a:sym typeface="Helvetica"/>
              </a:rPr>
              <a:t>Personalised content for marketing campaigns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C38881C7-C1CA-6304-4152-A34494493404}"/>
              </a:ext>
            </a:extLst>
          </p:cNvPr>
          <p:cNvSpPr/>
          <p:nvPr/>
        </p:nvSpPr>
        <p:spPr>
          <a:xfrm>
            <a:off x="16383057" y="7475370"/>
            <a:ext cx="7379200" cy="669687"/>
          </a:xfrm>
          <a:prstGeom prst="roundRect">
            <a:avLst/>
          </a:prstGeom>
          <a:solidFill>
            <a:srgbClr val="DFEDE6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defTabSz="1828800">
              <a:tabLst>
                <a:tab pos="2362200" algn="l"/>
              </a:tabLst>
            </a:pPr>
            <a:r>
              <a:rPr lang="en-GB" sz="2600" kern="1200">
                <a:solidFill>
                  <a:srgbClr val="2F3A41"/>
                </a:solidFill>
                <a:latin typeface="Poppins" pitchFamily="2" charset="77"/>
                <a:cs typeface="Poppins" pitchFamily="2" charset="77"/>
                <a:sym typeface="Helvetica"/>
              </a:rPr>
              <a:t>Tutorial generation (personalised)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9FFD2592-0B32-8440-5E7E-49DF674A9399}"/>
              </a:ext>
            </a:extLst>
          </p:cNvPr>
          <p:cNvSpPr/>
          <p:nvPr/>
        </p:nvSpPr>
        <p:spPr>
          <a:xfrm>
            <a:off x="16310789" y="4556038"/>
            <a:ext cx="7379200" cy="669687"/>
          </a:xfrm>
          <a:prstGeom prst="roundRect">
            <a:avLst/>
          </a:prstGeom>
          <a:solidFill>
            <a:srgbClr val="DFEDE6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defTabSz="1828800">
              <a:tabLst>
                <a:tab pos="2362200" algn="l"/>
              </a:tabLst>
            </a:pPr>
            <a:r>
              <a:rPr lang="en-GB" sz="2600" kern="1200">
                <a:solidFill>
                  <a:srgbClr val="2F3A41"/>
                </a:solidFill>
                <a:latin typeface="Poppins" pitchFamily="2" charset="77"/>
                <a:cs typeface="Poppins" pitchFamily="2" charset="77"/>
                <a:sym typeface="Helvetica"/>
              </a:rPr>
              <a:t>Chatbots / virtual assistants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BCF376B3-A1F3-57D6-3546-74FDC655C9A9}"/>
              </a:ext>
            </a:extLst>
          </p:cNvPr>
          <p:cNvSpPr/>
          <p:nvPr/>
        </p:nvSpPr>
        <p:spPr>
          <a:xfrm>
            <a:off x="16383057" y="8668222"/>
            <a:ext cx="7379200" cy="669687"/>
          </a:xfrm>
          <a:prstGeom prst="roundRect">
            <a:avLst/>
          </a:prstGeom>
          <a:solidFill>
            <a:srgbClr val="DFEDE6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defTabSz="1828800">
              <a:tabLst>
                <a:tab pos="2362200" algn="l"/>
              </a:tabLst>
            </a:pPr>
            <a:r>
              <a:rPr lang="en-GB" sz="2600" kern="1200">
                <a:solidFill>
                  <a:srgbClr val="2C3A41"/>
                </a:solidFill>
                <a:latin typeface="Poppins" pitchFamily="2" charset="77"/>
                <a:cs typeface="Poppins" pitchFamily="2" charset="77"/>
                <a:sym typeface="Helvetica"/>
              </a:rPr>
              <a:t>Loan Application Processing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0541B967-B937-E2B5-E1FA-74D1597B9489}"/>
              </a:ext>
            </a:extLst>
          </p:cNvPr>
          <p:cNvSpPr/>
          <p:nvPr/>
        </p:nvSpPr>
        <p:spPr>
          <a:xfrm>
            <a:off x="16383057" y="9908591"/>
            <a:ext cx="7379200" cy="1112361"/>
          </a:xfrm>
          <a:prstGeom prst="roundRect">
            <a:avLst/>
          </a:prstGeom>
          <a:solidFill>
            <a:srgbClr val="DFEDE6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defTabSz="1828800">
              <a:tabLst>
                <a:tab pos="2362200" algn="l"/>
              </a:tabLst>
            </a:pPr>
            <a:r>
              <a:rPr lang="en-GB" sz="2600" kern="1200">
                <a:solidFill>
                  <a:srgbClr val="2F3A41"/>
                </a:solidFill>
                <a:latin typeface="Poppins" pitchFamily="2" charset="77"/>
                <a:cs typeface="Poppins" pitchFamily="2" charset="77"/>
                <a:sym typeface="Helvetica"/>
              </a:rPr>
              <a:t>Synthetic data generation for risk            analysis / simulations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BE27EEF2-431F-4086-9C40-D84B6EA05625}"/>
              </a:ext>
            </a:extLst>
          </p:cNvPr>
          <p:cNvSpPr/>
          <p:nvPr/>
        </p:nvSpPr>
        <p:spPr>
          <a:xfrm>
            <a:off x="16383057" y="11508956"/>
            <a:ext cx="7379200" cy="669687"/>
          </a:xfrm>
          <a:prstGeom prst="roundRect">
            <a:avLst/>
          </a:prstGeom>
          <a:solidFill>
            <a:srgbClr val="DFEDE6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defTabSz="1828800">
              <a:tabLst>
                <a:tab pos="2362200" algn="l"/>
              </a:tabLst>
            </a:pPr>
            <a:r>
              <a:rPr lang="en-GB" sz="2600" kern="1200">
                <a:solidFill>
                  <a:srgbClr val="2C3A41"/>
                </a:solidFill>
                <a:latin typeface="Poppins" pitchFamily="2" charset="77"/>
                <a:cs typeface="Poppins" pitchFamily="2" charset="77"/>
                <a:sym typeface="Helvetica"/>
              </a:rPr>
              <a:t>Financial Planning Support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B394431-F375-EC43-BCFE-347BF3E3BE70}"/>
              </a:ext>
            </a:extLst>
          </p:cNvPr>
          <p:cNvSpPr txBox="1"/>
          <p:nvPr/>
        </p:nvSpPr>
        <p:spPr>
          <a:xfrm>
            <a:off x="19000310" y="3012186"/>
            <a:ext cx="2252002" cy="14362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algn="l" defTabSz="1828800">
              <a:lnSpc>
                <a:spcPts val="9600"/>
              </a:lnSpc>
              <a:tabLst>
                <a:tab pos="2362200" algn="l"/>
              </a:tabLst>
            </a:pPr>
            <a:r>
              <a:rPr lang="en-GB" sz="3000" kern="1200">
                <a:solidFill>
                  <a:srgbClr val="2F3A41"/>
                </a:solidFill>
                <a:latin typeface="Helvetica"/>
                <a:cs typeface="Helvetica"/>
                <a:sym typeface="Helvetica"/>
              </a:rPr>
              <a:t>Examples: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625E74F-4A42-6BF8-8797-6D0B0274EFD5}"/>
              </a:ext>
            </a:extLst>
          </p:cNvPr>
          <p:cNvSpPr txBox="1"/>
          <p:nvPr/>
        </p:nvSpPr>
        <p:spPr>
          <a:xfrm>
            <a:off x="8415926" y="5037897"/>
            <a:ext cx="5396004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914400">
              <a:lnSpc>
                <a:spcPts val="4800"/>
              </a:lnSpc>
              <a:tabLst>
                <a:tab pos="1181100" algn="l"/>
              </a:tabLst>
            </a:pPr>
            <a:r>
              <a:rPr lang="en-GB" sz="2600" kern="1200">
                <a:solidFill>
                  <a:srgbClr val="2C3A41"/>
                </a:solidFill>
                <a:latin typeface="Poppins" pitchFamily="2" charset="77"/>
                <a:cs typeface="Poppins" pitchFamily="2" charset="77"/>
                <a:sym typeface="Helvetica"/>
              </a:rPr>
              <a:t>AI tool pipelines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7306DB3-9B48-C0F4-37FF-4B238F97D742}"/>
              </a:ext>
            </a:extLst>
          </p:cNvPr>
          <p:cNvCxnSpPr>
            <a:cxnSpLocks/>
          </p:cNvCxnSpPr>
          <p:nvPr/>
        </p:nvCxnSpPr>
        <p:spPr>
          <a:xfrm>
            <a:off x="11169148" y="6098177"/>
            <a:ext cx="0" cy="531329"/>
          </a:xfrm>
          <a:prstGeom prst="straightConnector1">
            <a:avLst/>
          </a:prstGeom>
          <a:noFill/>
          <a:ln w="38100" cap="flat">
            <a:solidFill>
              <a:schemeClr val="accent1">
                <a:hueOff val="-9360000"/>
                <a:satOff val="3448"/>
                <a:lumOff val="-49999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42CA679-71F3-AEDE-DC43-EC0767FAF5A2}"/>
              </a:ext>
            </a:extLst>
          </p:cNvPr>
          <p:cNvCxnSpPr>
            <a:cxnSpLocks/>
          </p:cNvCxnSpPr>
          <p:nvPr/>
        </p:nvCxnSpPr>
        <p:spPr>
          <a:xfrm flipV="1">
            <a:off x="13827378" y="6912072"/>
            <a:ext cx="995199" cy="4"/>
          </a:xfrm>
          <a:prstGeom prst="straightConnector1">
            <a:avLst/>
          </a:prstGeom>
          <a:noFill/>
          <a:ln w="38100" cap="flat">
            <a:solidFill>
              <a:schemeClr val="accent1">
                <a:hueOff val="-9360000"/>
                <a:satOff val="3448"/>
                <a:lumOff val="-49999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57EE7B5-9D4E-07AF-6D9C-BD552C9B24CA}"/>
              </a:ext>
            </a:extLst>
          </p:cNvPr>
          <p:cNvSpPr/>
          <p:nvPr/>
        </p:nvSpPr>
        <p:spPr>
          <a:xfrm>
            <a:off x="8463422" y="8668220"/>
            <a:ext cx="5411450" cy="3461941"/>
          </a:xfrm>
          <a:prstGeom prst="roundRect">
            <a:avLst/>
          </a:prstGeom>
          <a:solidFill>
            <a:srgbClr val="E0EBF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defTabSz="1828800">
              <a:lnSpc>
                <a:spcPts val="7600"/>
              </a:lnSpc>
              <a:tabLst>
                <a:tab pos="2362200" algn="l"/>
              </a:tabLst>
            </a:pPr>
            <a:endParaRPr lang="en-GB" sz="3600" kern="1200" dirty="0">
              <a:solidFill>
                <a:srgbClr val="2F3A41"/>
              </a:solidFill>
              <a:latin typeface="Helvetica"/>
              <a:cs typeface="Helvetica"/>
              <a:sym typeface="Helvetica"/>
            </a:endParaRPr>
          </a:p>
          <a:p>
            <a:pPr defTabSz="1828800">
              <a:lnSpc>
                <a:spcPts val="7600"/>
              </a:lnSpc>
              <a:tabLst>
                <a:tab pos="2362200" algn="l"/>
              </a:tabLst>
            </a:pPr>
            <a:endParaRPr lang="en-GB" sz="3600" kern="1200" dirty="0">
              <a:solidFill>
                <a:srgbClr val="2F3A41"/>
              </a:solidFill>
              <a:latin typeface="Helvetica"/>
              <a:cs typeface="Helvetica"/>
              <a:sym typeface="Helvetica"/>
            </a:endParaRPr>
          </a:p>
          <a:p>
            <a:pPr defTabSz="1828800">
              <a:lnSpc>
                <a:spcPts val="7600"/>
              </a:lnSpc>
              <a:tabLst>
                <a:tab pos="2362200" algn="l"/>
              </a:tabLst>
            </a:pPr>
            <a:endParaRPr lang="en-GB" sz="3600" kern="1200" dirty="0">
              <a:solidFill>
                <a:srgbClr val="2F3A41"/>
              </a:solidFill>
              <a:latin typeface="Helvetica"/>
              <a:cs typeface="Helvetica"/>
              <a:sym typeface="Helvetica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6753C544-8C5E-1E64-6A97-8DD3B1F31A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53926" y="4199294"/>
            <a:ext cx="1830443" cy="185101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1494B43-4026-5B31-0CEE-E4622806569D}"/>
              </a:ext>
            </a:extLst>
          </p:cNvPr>
          <p:cNvCxnSpPr>
            <a:cxnSpLocks/>
          </p:cNvCxnSpPr>
          <p:nvPr/>
        </p:nvCxnSpPr>
        <p:spPr>
          <a:xfrm>
            <a:off x="11160449" y="7969951"/>
            <a:ext cx="0" cy="531329"/>
          </a:xfrm>
          <a:prstGeom prst="straightConnector1">
            <a:avLst/>
          </a:prstGeom>
          <a:noFill/>
          <a:ln w="38100" cap="flat">
            <a:solidFill>
              <a:schemeClr val="accent1">
                <a:hueOff val="-9360000"/>
                <a:satOff val="3448"/>
                <a:lumOff val="-49999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D85028C-927E-E975-21AD-6C7B87FA5738}"/>
              </a:ext>
            </a:extLst>
          </p:cNvPr>
          <p:cNvSpPr txBox="1"/>
          <p:nvPr/>
        </p:nvSpPr>
        <p:spPr>
          <a:xfrm>
            <a:off x="10253926" y="9226014"/>
            <a:ext cx="2990587" cy="2552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t">
            <a:noAutofit/>
          </a:bodyPr>
          <a:lstStyle/>
          <a:p>
            <a:pPr algn="l" defTabSz="1828800">
              <a:tabLst>
                <a:tab pos="2362200" algn="l"/>
              </a:tabLst>
            </a:pPr>
            <a:r>
              <a:rPr lang="en-GB" sz="2600" kern="1200" dirty="0">
                <a:solidFill>
                  <a:srgbClr val="2C3A41"/>
                </a:solidFill>
                <a:latin typeface="Poppins" pitchFamily="2" charset="77"/>
                <a:cs typeface="Poppins" pitchFamily="2" charset="77"/>
                <a:sym typeface="Helvetica"/>
              </a:rPr>
              <a:t>User-input:</a:t>
            </a:r>
          </a:p>
          <a:p>
            <a:pPr marL="685800" indent="-685800" algn="l" defTabSz="1828800">
              <a:buFontTx/>
              <a:buChar char="-"/>
              <a:tabLst>
                <a:tab pos="2362200" algn="l"/>
              </a:tabLst>
            </a:pPr>
            <a:r>
              <a:rPr lang="en-GB" sz="2600" kern="1200" dirty="0">
                <a:solidFill>
                  <a:srgbClr val="2C3A42"/>
                </a:solidFill>
                <a:latin typeface="Poppins" pitchFamily="2" charset="77"/>
                <a:cs typeface="Poppins" pitchFamily="2" charset="77"/>
                <a:sym typeface="Helvetica"/>
              </a:rPr>
              <a:t>Text</a:t>
            </a:r>
          </a:p>
          <a:p>
            <a:pPr marL="685800" indent="-685800" algn="l" defTabSz="1828800">
              <a:buFontTx/>
              <a:buChar char="-"/>
              <a:tabLst>
                <a:tab pos="2362200" algn="l"/>
              </a:tabLst>
            </a:pPr>
            <a:r>
              <a:rPr lang="en-GB" sz="2600" kern="1200" dirty="0">
                <a:solidFill>
                  <a:srgbClr val="2C3A42"/>
                </a:solidFill>
                <a:latin typeface="Poppins" pitchFamily="2" charset="77"/>
                <a:cs typeface="Poppins" pitchFamily="2" charset="77"/>
                <a:sym typeface="Helvetica"/>
              </a:rPr>
              <a:t>Video</a:t>
            </a:r>
          </a:p>
          <a:p>
            <a:pPr marL="685800" indent="-685800" algn="l" defTabSz="1828800">
              <a:buFontTx/>
              <a:buChar char="-"/>
              <a:tabLst>
                <a:tab pos="2362200" algn="l"/>
              </a:tabLst>
            </a:pPr>
            <a:r>
              <a:rPr lang="en-GB" sz="2600" kern="1200" dirty="0">
                <a:solidFill>
                  <a:srgbClr val="2C3A42"/>
                </a:solidFill>
                <a:latin typeface="Poppins" pitchFamily="2" charset="77"/>
                <a:cs typeface="Poppins" pitchFamily="2" charset="77"/>
                <a:sym typeface="Helvetica"/>
              </a:rPr>
              <a:t>Image</a:t>
            </a:r>
          </a:p>
          <a:p>
            <a:pPr marL="685800" indent="-685800" algn="l" defTabSz="1828800">
              <a:buFontTx/>
              <a:buChar char="-"/>
              <a:tabLst>
                <a:tab pos="2362200" algn="l"/>
              </a:tabLst>
            </a:pPr>
            <a:r>
              <a:rPr lang="en-GB" sz="2600" kern="1200" dirty="0">
                <a:solidFill>
                  <a:srgbClr val="2C3A42"/>
                </a:solidFill>
                <a:latin typeface="Poppins" pitchFamily="2" charset="77"/>
                <a:cs typeface="Poppins" pitchFamily="2" charset="77"/>
                <a:sym typeface="Helvetica"/>
              </a:rPr>
              <a:t>Sound</a:t>
            </a:r>
          </a:p>
          <a:p>
            <a:pPr marL="685800" indent="-685800" algn="l" defTabSz="1828800">
              <a:buFontTx/>
              <a:buChar char="-"/>
              <a:tabLst>
                <a:tab pos="2362200" algn="l"/>
              </a:tabLst>
            </a:pPr>
            <a:r>
              <a:rPr lang="en-GB" sz="2600" kern="1200" dirty="0">
                <a:solidFill>
                  <a:srgbClr val="2C3A42"/>
                </a:solidFill>
                <a:latin typeface="Poppins" pitchFamily="2" charset="77"/>
                <a:cs typeface="Poppins" pitchFamily="2" charset="77"/>
                <a:sym typeface="Helvetica"/>
              </a:rPr>
              <a:t>Data</a:t>
            </a:r>
            <a:endParaRPr lang="en-GB" sz="2600" kern="1200" dirty="0">
              <a:solidFill>
                <a:srgbClr val="2F3A41"/>
              </a:solidFill>
              <a:latin typeface="Poppins" pitchFamily="2" charset="77"/>
              <a:cs typeface="Poppins" pitchFamily="2" charset="77"/>
              <a:sym typeface="Helvetica"/>
            </a:endParaRPr>
          </a:p>
          <a:p>
            <a:pPr marR="0" algn="l" defTabSz="5400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charset="0"/>
              <a:buNone/>
              <a:tabLst/>
            </a:pPr>
            <a:endParaRPr kumimoji="0" lang="en-GB" sz="2600" b="0" i="0" u="none" strike="noStrike" cap="none" spc="-79" normalizeH="0" baseline="0" dirty="0" err="1">
              <a:ln>
                <a:noFill/>
              </a:ln>
              <a:solidFill>
                <a:srgbClr val="53585F"/>
              </a:solidFill>
              <a:effectLst/>
              <a:uFillTx/>
              <a:latin typeface="Poppins" pitchFamily="2" charset="77"/>
              <a:ea typeface="Open Sans" panose="020B0606030504020204" pitchFamily="34" charset="0"/>
              <a:cs typeface="Poppins" pitchFamily="2" charset="77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527502613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ext Placeholder 5">
            <a:extLst>
              <a:ext uri="{FF2B5EF4-FFF2-40B4-BE49-F238E27FC236}">
                <a16:creationId xmlns:a16="http://schemas.microsoft.com/office/drawing/2014/main" id="{F89C72FF-3E08-E028-4755-73E4EC9E9434}"/>
              </a:ext>
            </a:extLst>
          </p:cNvPr>
          <p:cNvSpPr txBox="1">
            <a:spLocks/>
          </p:cNvSpPr>
          <p:nvPr/>
        </p:nvSpPr>
        <p:spPr>
          <a:xfrm>
            <a:off x="618960" y="466080"/>
            <a:ext cx="11275200" cy="432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1828710" rtl="0" eaLnBrk="1" latinLnBrk="0" hangingPunct="1">
              <a:lnSpc>
                <a:spcPts val="2400"/>
              </a:lnSpc>
              <a:spcBef>
                <a:spcPts val="2000"/>
              </a:spcBef>
              <a:buClr>
                <a:schemeClr val="accent1"/>
              </a:buClr>
              <a:buFont typeface="System Font Regular"/>
              <a:buNone/>
              <a:tabLst/>
              <a:defRPr sz="2000" b="1" i="0" kern="1200" spc="300" baseline="0">
                <a:solidFill>
                  <a:schemeClr val="accent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  <a:lvl2pPr marL="1796960" indent="-882606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2584322" indent="-755612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3482802" indent="-739740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4359058" indent="-701642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5028950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4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8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2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828710" rtl="0" eaLnBrk="1" fontAlgn="auto" latinLnBrk="0" hangingPunct="1">
              <a:lnSpc>
                <a:spcPts val="2400"/>
              </a:lnSpc>
              <a:spcBef>
                <a:spcPts val="2000"/>
              </a:spcBef>
              <a:spcAft>
                <a:spcPts val="0"/>
              </a:spcAft>
              <a:buClr>
                <a:srgbClr val="FF6600"/>
              </a:buClr>
              <a:buSzTx/>
              <a:buFont typeface="System Font Regular"/>
              <a:buNone/>
              <a:tabLst/>
              <a:defRPr/>
            </a:pPr>
            <a:r>
              <a:rPr kumimoji="0" lang="en-DK" sz="2000" b="1" i="0" u="none" strike="noStrike" kern="1200" cap="none" spc="30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Poppins SemiBold" pitchFamily="2" charset="77"/>
                <a:ea typeface="+mn-ea"/>
                <a:cs typeface="Poppins SemiBold" pitchFamily="2" charset="77"/>
              </a:rPr>
              <a:t>BANK/ENTERPRISE – AI ARCHITECTURE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006E6BC2-1E53-0074-5AF6-AE4E24D84C76}"/>
              </a:ext>
            </a:extLst>
          </p:cNvPr>
          <p:cNvSpPr txBox="1"/>
          <p:nvPr/>
        </p:nvSpPr>
        <p:spPr>
          <a:xfrm>
            <a:off x="12573000" y="-304800"/>
            <a:ext cx="0" cy="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t">
            <a:noAutofit/>
          </a:bodyPr>
          <a:lstStyle/>
          <a:p>
            <a:pPr marR="0" algn="l" defTabSz="5400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charset="0"/>
              <a:buNone/>
              <a:tabLst/>
            </a:pPr>
            <a:endParaRPr kumimoji="0" lang="en-DK" sz="1800" b="0" i="0" u="none" strike="noStrike" cap="none" spc="-79" normalizeH="0" baseline="0" err="1">
              <a:ln>
                <a:noFill/>
              </a:ln>
              <a:solidFill>
                <a:srgbClr val="53585F"/>
              </a:solidFill>
              <a:effectLst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sp>
        <p:nvSpPr>
          <p:cNvPr id="123" name="Title 2">
            <a:extLst>
              <a:ext uri="{FF2B5EF4-FFF2-40B4-BE49-F238E27FC236}">
                <a16:creationId xmlns:a16="http://schemas.microsoft.com/office/drawing/2014/main" id="{27F9426A-6DB5-2F7D-55DB-8830EF9FD855}"/>
              </a:ext>
            </a:extLst>
          </p:cNvPr>
          <p:cNvSpPr txBox="1">
            <a:spLocks/>
          </p:cNvSpPr>
          <p:nvPr/>
        </p:nvSpPr>
        <p:spPr>
          <a:xfrm>
            <a:off x="2146300" y="1649580"/>
            <a:ext cx="8629060" cy="14256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1828710" rtl="0" eaLnBrk="1" latinLnBrk="0" hangingPunct="1">
              <a:lnSpc>
                <a:spcPts val="9600"/>
              </a:lnSpc>
              <a:spcBef>
                <a:spcPct val="0"/>
              </a:spcBef>
              <a:buNone/>
              <a:defRPr sz="8000" b="1" i="0" kern="1200">
                <a:solidFill>
                  <a:schemeClr val="tx1"/>
                </a:solidFill>
                <a:latin typeface="Poppins SemiBold" pitchFamily="2" charset="77"/>
                <a:ea typeface="+mj-ea"/>
                <a:cs typeface="Poppins SemiBold" pitchFamily="2" charset="77"/>
              </a:defRPr>
            </a:lvl1pPr>
          </a:lstStyle>
          <a:p>
            <a:pPr marL="0" marR="0" lvl="0" indent="0" algn="l" defTabSz="1828710" rtl="0" eaLnBrk="1" fontAlgn="auto" latinLnBrk="0" hangingPunct="1">
              <a:lnSpc>
                <a:spcPts val="9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8000" b="1" i="0" u="none" strike="noStrike" kern="1200" cap="none" spc="0" normalizeH="0" baseline="0" noProof="0">
                <a:ln>
                  <a:noFill/>
                </a:ln>
                <a:solidFill>
                  <a:srgbClr val="2C3A41"/>
                </a:solidFill>
                <a:effectLst/>
                <a:uLnTx/>
                <a:uFillTx/>
                <a:latin typeface="Poppins SemiBold" pitchFamily="2" charset="77"/>
                <a:ea typeface="+mj-ea"/>
                <a:cs typeface="Poppins SemiBold" pitchFamily="2" charset="77"/>
              </a:rPr>
              <a:t>Perspective</a:t>
            </a:r>
          </a:p>
        </p:txBody>
      </p:sp>
      <p:sp>
        <p:nvSpPr>
          <p:cNvPr id="124" name="Content Placeholder 5">
            <a:extLst>
              <a:ext uri="{FF2B5EF4-FFF2-40B4-BE49-F238E27FC236}">
                <a16:creationId xmlns:a16="http://schemas.microsoft.com/office/drawing/2014/main" id="{7B1A7188-1E09-DF9B-F838-FA6BB1C266B7}"/>
              </a:ext>
            </a:extLst>
          </p:cNvPr>
          <p:cNvSpPr txBox="1">
            <a:spLocks/>
          </p:cNvSpPr>
          <p:nvPr/>
        </p:nvSpPr>
        <p:spPr>
          <a:xfrm>
            <a:off x="2174780" y="3777212"/>
            <a:ext cx="7633274" cy="8128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987378" indent="-987378" algn="l" defTabSz="1828710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1796960" indent="-882606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2584322" indent="-755612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3482802" indent="-739740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4359058" indent="-701642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5028950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4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8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2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87378" marR="0" lvl="0" indent="-987378" algn="l" defTabSz="1828710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>
                <a:srgbClr val="FF6600"/>
              </a:buClr>
              <a:buSzTx/>
              <a:buFont typeface="System Font Regular"/>
              <a:buChar char="—"/>
              <a:tabLst/>
              <a:defRPr/>
            </a:pPr>
            <a:r>
              <a:rPr kumimoji="0" lang="en-GB" sz="2700" b="0" i="0" u="none" strike="noStrike" kern="1200" cap="none" spc="0" normalizeH="0" baseline="0">
                <a:ln>
                  <a:noFill/>
                </a:ln>
                <a:solidFill>
                  <a:srgbClr val="2C3A41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All applications will have AI included (Salesforce Einstein, Microsoft coPilot, etc)</a:t>
            </a:r>
          </a:p>
          <a:p>
            <a:pPr marL="987378" marR="0" lvl="0" indent="-987378" algn="l" defTabSz="1828710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>
                <a:srgbClr val="FF6600"/>
              </a:buClr>
              <a:buSzTx/>
              <a:buFont typeface="System Font Regular"/>
              <a:buChar char="—"/>
              <a:tabLst/>
              <a:defRPr/>
            </a:pPr>
            <a:r>
              <a:rPr kumimoji="0" lang="en-GB" sz="2700" b="0" i="0" u="none" strike="noStrike" kern="1200" cap="none" spc="0" normalizeH="0" baseline="0">
                <a:ln>
                  <a:noFill/>
                </a:ln>
                <a:solidFill>
                  <a:srgbClr val="2C3A41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Create an AI platform across your applications</a:t>
            </a:r>
          </a:p>
          <a:p>
            <a:pPr marL="987378" marR="0" lvl="0" indent="-987378" algn="l" defTabSz="1828710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>
                <a:srgbClr val="FF6600"/>
              </a:buClr>
              <a:buSzTx/>
              <a:buFont typeface="System Font Regular"/>
              <a:buChar char="—"/>
              <a:tabLst/>
              <a:defRPr/>
            </a:pPr>
            <a:r>
              <a:rPr kumimoji="0" lang="en-GB" sz="2700" b="0" i="0" u="none" strike="noStrike" kern="1200" cap="none" spc="0" normalizeH="0" baseline="0">
                <a:ln>
                  <a:noFill/>
                </a:ln>
                <a:solidFill>
                  <a:srgbClr val="2C3A41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Banks should focus on the Customer Application Landscape</a:t>
            </a:r>
          </a:p>
          <a:p>
            <a:pPr marL="987378" marR="0" lvl="0" indent="-987378" algn="l" defTabSz="1828710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>
                <a:srgbClr val="FF6600"/>
              </a:buClr>
              <a:buSzTx/>
              <a:buFont typeface="System Font Regular"/>
              <a:buChar char="—"/>
              <a:tabLst/>
              <a:defRPr/>
            </a:pPr>
            <a:r>
              <a:rPr kumimoji="0" lang="en-GB" sz="2700" b="0" i="0" u="none" strike="noStrike" kern="1200" cap="none" spc="0" normalizeH="0" baseline="0">
                <a:ln>
                  <a:noFill/>
                </a:ln>
                <a:solidFill>
                  <a:srgbClr val="2C3A41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Developing and maintaining the AI platform is not a job for a Bank</a:t>
            </a:r>
          </a:p>
          <a:p>
            <a:pPr marL="987378" marR="0" lvl="0" indent="-987378" algn="l" defTabSz="1828710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>
                <a:srgbClr val="FF6600"/>
              </a:buClr>
              <a:buSzTx/>
              <a:buFont typeface="System Font Regular"/>
              <a:buChar char="—"/>
              <a:tabLst/>
              <a:defRPr/>
            </a:pPr>
            <a:r>
              <a:rPr kumimoji="0" lang="en-GB" sz="2700" b="0" i="0" u="none" strike="noStrike" kern="1200" cap="none" spc="0" normalizeH="0" baseline="0">
                <a:ln>
                  <a:noFill/>
                </a:ln>
                <a:solidFill>
                  <a:srgbClr val="2C3A41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Private vs Cloud deployment?</a:t>
            </a:r>
          </a:p>
          <a:p>
            <a:pPr marL="987378" marR="0" lvl="0" indent="-987378" algn="l" defTabSz="1828710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>
                <a:srgbClr val="FF6600"/>
              </a:buClr>
              <a:buSzTx/>
              <a:buFont typeface="System Font Regular"/>
              <a:buChar char="—"/>
              <a:tabLst/>
              <a:defRPr/>
            </a:pPr>
            <a:endParaRPr kumimoji="0" lang="en-GB" sz="3200" b="0" i="0" u="none" strike="noStrike" kern="1200" cap="none" spc="0" normalizeH="0" baseline="0">
              <a:ln>
                <a:noFill/>
              </a:ln>
              <a:solidFill>
                <a:srgbClr val="2C3A41">
                  <a:alpha val="80000"/>
                </a:srgbClr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525FD0DC-50D5-F45D-D103-DEA3B5E0B64D}"/>
              </a:ext>
            </a:extLst>
          </p:cNvPr>
          <p:cNvSpPr txBox="1"/>
          <p:nvPr/>
        </p:nvSpPr>
        <p:spPr>
          <a:xfrm>
            <a:off x="13106400" y="1651000"/>
            <a:ext cx="0" cy="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t">
            <a:noAutofit/>
          </a:bodyPr>
          <a:lstStyle/>
          <a:p>
            <a:pPr marR="0" algn="l" defTabSz="5400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charset="0"/>
              <a:buNone/>
              <a:tabLst/>
            </a:pPr>
            <a:endParaRPr kumimoji="0" lang="en-DK" sz="1800" b="0" i="0" u="none" strike="noStrike" cap="none" spc="-79" normalizeH="0" baseline="0" err="1">
              <a:ln>
                <a:noFill/>
              </a:ln>
              <a:solidFill>
                <a:srgbClr val="53585F"/>
              </a:solidFill>
              <a:effectLst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sp>
        <p:nvSpPr>
          <p:cNvPr id="322" name="Rounded Rectangle 321">
            <a:extLst>
              <a:ext uri="{FF2B5EF4-FFF2-40B4-BE49-F238E27FC236}">
                <a16:creationId xmlns:a16="http://schemas.microsoft.com/office/drawing/2014/main" id="{D58AA0AF-19D7-577B-9E02-F76969162F09}"/>
              </a:ext>
            </a:extLst>
          </p:cNvPr>
          <p:cNvSpPr/>
          <p:nvPr/>
        </p:nvSpPr>
        <p:spPr>
          <a:xfrm>
            <a:off x="10396900" y="1943100"/>
            <a:ext cx="13411200" cy="2865060"/>
          </a:xfrm>
          <a:prstGeom prst="roundRect">
            <a:avLst/>
          </a:prstGeom>
          <a:solidFill>
            <a:srgbClr val="E0E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>
              <a:solidFill>
                <a:srgbClr val="97BDD3"/>
              </a:solidFill>
            </a:endParaRPr>
          </a:p>
        </p:txBody>
      </p:sp>
      <p:sp>
        <p:nvSpPr>
          <p:cNvPr id="323" name="Rounded Rectangle 322">
            <a:extLst>
              <a:ext uri="{FF2B5EF4-FFF2-40B4-BE49-F238E27FC236}">
                <a16:creationId xmlns:a16="http://schemas.microsoft.com/office/drawing/2014/main" id="{35E52767-FA8F-2152-A217-F929A585220C}"/>
              </a:ext>
            </a:extLst>
          </p:cNvPr>
          <p:cNvSpPr/>
          <p:nvPr/>
        </p:nvSpPr>
        <p:spPr>
          <a:xfrm>
            <a:off x="10396900" y="5132160"/>
            <a:ext cx="13411200" cy="1148760"/>
          </a:xfrm>
          <a:prstGeom prst="roundRect">
            <a:avLst/>
          </a:prstGeom>
          <a:solidFill>
            <a:srgbClr val="DFED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324" name="Rounded Rectangle 323">
            <a:extLst>
              <a:ext uri="{FF2B5EF4-FFF2-40B4-BE49-F238E27FC236}">
                <a16:creationId xmlns:a16="http://schemas.microsoft.com/office/drawing/2014/main" id="{D4D03B60-72E7-1106-0498-53209015F9D8}"/>
              </a:ext>
            </a:extLst>
          </p:cNvPr>
          <p:cNvSpPr/>
          <p:nvPr/>
        </p:nvSpPr>
        <p:spPr>
          <a:xfrm>
            <a:off x="10396900" y="6673500"/>
            <a:ext cx="13411200" cy="1733400"/>
          </a:xfrm>
          <a:prstGeom prst="roundRect">
            <a:avLst/>
          </a:prstGeom>
          <a:solidFill>
            <a:srgbClr val="F2D2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325" name="Rounded Rectangle 324">
            <a:extLst>
              <a:ext uri="{FF2B5EF4-FFF2-40B4-BE49-F238E27FC236}">
                <a16:creationId xmlns:a16="http://schemas.microsoft.com/office/drawing/2014/main" id="{E8451733-EA11-DB9A-427E-1F84A7646B44}"/>
              </a:ext>
            </a:extLst>
          </p:cNvPr>
          <p:cNvSpPr/>
          <p:nvPr/>
        </p:nvSpPr>
        <p:spPr>
          <a:xfrm>
            <a:off x="10396900" y="11094480"/>
            <a:ext cx="13411200" cy="1148760"/>
          </a:xfrm>
          <a:prstGeom prst="roundRect">
            <a:avLst/>
          </a:prstGeom>
          <a:solidFill>
            <a:srgbClr val="DDE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326" name="Rounded Rectangle 325">
            <a:extLst>
              <a:ext uri="{FF2B5EF4-FFF2-40B4-BE49-F238E27FC236}">
                <a16:creationId xmlns:a16="http://schemas.microsoft.com/office/drawing/2014/main" id="{9B615B80-3D4F-5405-84BD-79BCA336DCC8}"/>
              </a:ext>
            </a:extLst>
          </p:cNvPr>
          <p:cNvSpPr/>
          <p:nvPr/>
        </p:nvSpPr>
        <p:spPr>
          <a:xfrm>
            <a:off x="10775360" y="3072330"/>
            <a:ext cx="2217600" cy="14256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327" name="Rounded Rectangle 326">
            <a:extLst>
              <a:ext uri="{FF2B5EF4-FFF2-40B4-BE49-F238E27FC236}">
                <a16:creationId xmlns:a16="http://schemas.microsoft.com/office/drawing/2014/main" id="{51053348-8204-F5EB-196C-57687F623DF0}"/>
              </a:ext>
            </a:extLst>
          </p:cNvPr>
          <p:cNvSpPr/>
          <p:nvPr/>
        </p:nvSpPr>
        <p:spPr>
          <a:xfrm>
            <a:off x="13404440" y="3086460"/>
            <a:ext cx="2217600" cy="14256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328" name="Rounded Rectangle 327">
            <a:extLst>
              <a:ext uri="{FF2B5EF4-FFF2-40B4-BE49-F238E27FC236}">
                <a16:creationId xmlns:a16="http://schemas.microsoft.com/office/drawing/2014/main" id="{EF657697-1BEF-4534-7AB3-35AAF6E8B6F3}"/>
              </a:ext>
            </a:extLst>
          </p:cNvPr>
          <p:cNvSpPr/>
          <p:nvPr/>
        </p:nvSpPr>
        <p:spPr>
          <a:xfrm>
            <a:off x="16030440" y="3072330"/>
            <a:ext cx="2217600" cy="14256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329" name="Rounded Rectangle 328">
            <a:extLst>
              <a:ext uri="{FF2B5EF4-FFF2-40B4-BE49-F238E27FC236}">
                <a16:creationId xmlns:a16="http://schemas.microsoft.com/office/drawing/2014/main" id="{48C2D16C-143D-FE1F-834A-4CC9FC5662ED}"/>
              </a:ext>
            </a:extLst>
          </p:cNvPr>
          <p:cNvSpPr/>
          <p:nvPr/>
        </p:nvSpPr>
        <p:spPr>
          <a:xfrm>
            <a:off x="18656440" y="3078000"/>
            <a:ext cx="2217600" cy="14256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330" name="Rounded Rectangle 329">
            <a:extLst>
              <a:ext uri="{FF2B5EF4-FFF2-40B4-BE49-F238E27FC236}">
                <a16:creationId xmlns:a16="http://schemas.microsoft.com/office/drawing/2014/main" id="{9C3FF077-8A4D-1079-E259-0DF6E259E9D1}"/>
              </a:ext>
            </a:extLst>
          </p:cNvPr>
          <p:cNvSpPr/>
          <p:nvPr/>
        </p:nvSpPr>
        <p:spPr>
          <a:xfrm>
            <a:off x="21248280" y="3091140"/>
            <a:ext cx="2217600" cy="14256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331" name="TextBox 330">
            <a:extLst>
              <a:ext uri="{FF2B5EF4-FFF2-40B4-BE49-F238E27FC236}">
                <a16:creationId xmlns:a16="http://schemas.microsoft.com/office/drawing/2014/main" id="{9492B97A-1274-B393-5421-5AB4C424EA39}"/>
              </a:ext>
            </a:extLst>
          </p:cNvPr>
          <p:cNvSpPr txBox="1"/>
          <p:nvPr/>
        </p:nvSpPr>
        <p:spPr>
          <a:xfrm>
            <a:off x="13888935" y="2121355"/>
            <a:ext cx="6427129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914400">
              <a:lnSpc>
                <a:spcPts val="4800"/>
              </a:lnSpc>
              <a:tabLst>
                <a:tab pos="1181100" algn="l"/>
              </a:tabLst>
            </a:pPr>
            <a:r>
              <a:rPr lang="da-DK" b="1" kern="1200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  <a:sym typeface="Helvetica"/>
              </a:rPr>
              <a:t>Customer Application Landscape</a:t>
            </a:r>
          </a:p>
        </p:txBody>
      </p:sp>
      <p:sp>
        <p:nvSpPr>
          <p:cNvPr id="332" name="TextBox 331">
            <a:extLst>
              <a:ext uri="{FF2B5EF4-FFF2-40B4-BE49-F238E27FC236}">
                <a16:creationId xmlns:a16="http://schemas.microsoft.com/office/drawing/2014/main" id="{3BD218C3-CAB4-BE2E-C44D-65BFD44F5EC2}"/>
              </a:ext>
            </a:extLst>
          </p:cNvPr>
          <p:cNvSpPr txBox="1"/>
          <p:nvPr/>
        </p:nvSpPr>
        <p:spPr>
          <a:xfrm>
            <a:off x="13925675" y="5335373"/>
            <a:ext cx="6427129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914400">
              <a:lnSpc>
                <a:spcPts val="4800"/>
              </a:lnSpc>
              <a:tabLst>
                <a:tab pos="1181100" algn="l"/>
              </a:tabLst>
            </a:pPr>
            <a:r>
              <a:rPr lang="da-DK" b="1" kern="1200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  <a:sym typeface="Helvetica"/>
              </a:rPr>
              <a:t>API Gateway</a:t>
            </a:r>
          </a:p>
        </p:txBody>
      </p:sp>
      <p:sp>
        <p:nvSpPr>
          <p:cNvPr id="333" name="TextBox 332">
            <a:extLst>
              <a:ext uri="{FF2B5EF4-FFF2-40B4-BE49-F238E27FC236}">
                <a16:creationId xmlns:a16="http://schemas.microsoft.com/office/drawing/2014/main" id="{3893FCC0-03CA-6B85-9F3F-C2B734B97230}"/>
              </a:ext>
            </a:extLst>
          </p:cNvPr>
          <p:cNvSpPr txBox="1"/>
          <p:nvPr/>
        </p:nvSpPr>
        <p:spPr>
          <a:xfrm>
            <a:off x="13925675" y="6673500"/>
            <a:ext cx="6427129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914400">
              <a:lnSpc>
                <a:spcPts val="4800"/>
              </a:lnSpc>
              <a:tabLst>
                <a:tab pos="1181100" algn="l"/>
              </a:tabLst>
            </a:pPr>
            <a:r>
              <a:rPr lang="da-DK" b="1" kern="1200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  <a:sym typeface="Helvetica"/>
              </a:rPr>
              <a:t>Private AI as a Service </a:t>
            </a:r>
          </a:p>
        </p:txBody>
      </p:sp>
      <p:sp>
        <p:nvSpPr>
          <p:cNvPr id="334" name="Rounded Rectangle 333">
            <a:extLst>
              <a:ext uri="{FF2B5EF4-FFF2-40B4-BE49-F238E27FC236}">
                <a16:creationId xmlns:a16="http://schemas.microsoft.com/office/drawing/2014/main" id="{579DACDA-6703-2E17-4D44-2F71E1344DB6}"/>
              </a:ext>
            </a:extLst>
          </p:cNvPr>
          <p:cNvSpPr/>
          <p:nvPr/>
        </p:nvSpPr>
        <p:spPr>
          <a:xfrm>
            <a:off x="10775360" y="7465393"/>
            <a:ext cx="2217600" cy="71814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335" name="Rounded Rectangle 334">
            <a:extLst>
              <a:ext uri="{FF2B5EF4-FFF2-40B4-BE49-F238E27FC236}">
                <a16:creationId xmlns:a16="http://schemas.microsoft.com/office/drawing/2014/main" id="{F8DD9550-B963-3E94-B4BD-DAE36B5A926F}"/>
              </a:ext>
            </a:extLst>
          </p:cNvPr>
          <p:cNvSpPr/>
          <p:nvPr/>
        </p:nvSpPr>
        <p:spPr>
          <a:xfrm>
            <a:off x="13404440" y="7479523"/>
            <a:ext cx="2217600" cy="71814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336" name="Rounded Rectangle 335">
            <a:extLst>
              <a:ext uri="{FF2B5EF4-FFF2-40B4-BE49-F238E27FC236}">
                <a16:creationId xmlns:a16="http://schemas.microsoft.com/office/drawing/2014/main" id="{0AC3E70C-95B7-68A7-7092-B94D314E9EC0}"/>
              </a:ext>
            </a:extLst>
          </p:cNvPr>
          <p:cNvSpPr/>
          <p:nvPr/>
        </p:nvSpPr>
        <p:spPr>
          <a:xfrm>
            <a:off x="16030440" y="7465393"/>
            <a:ext cx="2217600" cy="71814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337" name="Rounded Rectangle 336">
            <a:extLst>
              <a:ext uri="{FF2B5EF4-FFF2-40B4-BE49-F238E27FC236}">
                <a16:creationId xmlns:a16="http://schemas.microsoft.com/office/drawing/2014/main" id="{AF6A9B21-42EE-FBEC-AC30-8109B1B213B1}"/>
              </a:ext>
            </a:extLst>
          </p:cNvPr>
          <p:cNvSpPr/>
          <p:nvPr/>
        </p:nvSpPr>
        <p:spPr>
          <a:xfrm>
            <a:off x="18656440" y="7471063"/>
            <a:ext cx="2217600" cy="71814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338" name="Rounded Rectangle 337">
            <a:extLst>
              <a:ext uri="{FF2B5EF4-FFF2-40B4-BE49-F238E27FC236}">
                <a16:creationId xmlns:a16="http://schemas.microsoft.com/office/drawing/2014/main" id="{DA0051F8-DA0F-81BD-DE1B-8C6B0AC10330}"/>
              </a:ext>
            </a:extLst>
          </p:cNvPr>
          <p:cNvSpPr/>
          <p:nvPr/>
        </p:nvSpPr>
        <p:spPr>
          <a:xfrm>
            <a:off x="21248280" y="7484203"/>
            <a:ext cx="2217600" cy="71814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339" name="Rounded Rectangle 338">
            <a:extLst>
              <a:ext uri="{FF2B5EF4-FFF2-40B4-BE49-F238E27FC236}">
                <a16:creationId xmlns:a16="http://schemas.microsoft.com/office/drawing/2014/main" id="{4A50002F-0B63-8E5E-2E20-03D173388DA9}"/>
              </a:ext>
            </a:extLst>
          </p:cNvPr>
          <p:cNvSpPr/>
          <p:nvPr/>
        </p:nvSpPr>
        <p:spPr>
          <a:xfrm>
            <a:off x="10396900" y="8883990"/>
            <a:ext cx="13411200" cy="1733400"/>
          </a:xfrm>
          <a:prstGeom prst="roundRect">
            <a:avLst/>
          </a:prstGeom>
          <a:solidFill>
            <a:srgbClr val="FFEC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340" name="TextBox 339">
            <a:extLst>
              <a:ext uri="{FF2B5EF4-FFF2-40B4-BE49-F238E27FC236}">
                <a16:creationId xmlns:a16="http://schemas.microsoft.com/office/drawing/2014/main" id="{E46FEBFA-9B85-4F37-D543-93827D9EBC2D}"/>
              </a:ext>
            </a:extLst>
          </p:cNvPr>
          <p:cNvSpPr txBox="1"/>
          <p:nvPr/>
        </p:nvSpPr>
        <p:spPr>
          <a:xfrm>
            <a:off x="13925675" y="8883990"/>
            <a:ext cx="6427129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914400">
              <a:lnSpc>
                <a:spcPts val="4800"/>
              </a:lnSpc>
              <a:tabLst>
                <a:tab pos="1181100" algn="l"/>
              </a:tabLst>
            </a:pPr>
            <a:r>
              <a:rPr lang="da-DK" b="1" kern="1200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  <a:sym typeface="Helvetica"/>
              </a:rPr>
              <a:t>Dataplatform / </a:t>
            </a:r>
            <a:r>
              <a:rPr lang="da-DK" b="1" kern="1200" err="1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  <a:sym typeface="Helvetica"/>
              </a:rPr>
              <a:t>Orchestration</a:t>
            </a:r>
            <a:endParaRPr lang="da-DK" b="1" kern="1200">
              <a:solidFill>
                <a:srgbClr val="2C3A41"/>
              </a:solidFill>
              <a:latin typeface="Poppins SemiBold" pitchFamily="2" charset="77"/>
              <a:cs typeface="Poppins SemiBold" pitchFamily="2" charset="77"/>
              <a:sym typeface="Helvetica"/>
            </a:endParaRPr>
          </a:p>
        </p:txBody>
      </p:sp>
      <p:sp>
        <p:nvSpPr>
          <p:cNvPr id="341" name="Rounded Rectangle 340">
            <a:extLst>
              <a:ext uri="{FF2B5EF4-FFF2-40B4-BE49-F238E27FC236}">
                <a16:creationId xmlns:a16="http://schemas.microsoft.com/office/drawing/2014/main" id="{011B0B3A-985D-3827-C32F-DCFEFFB01C78}"/>
              </a:ext>
            </a:extLst>
          </p:cNvPr>
          <p:cNvSpPr/>
          <p:nvPr/>
        </p:nvSpPr>
        <p:spPr>
          <a:xfrm>
            <a:off x="10775360" y="9675883"/>
            <a:ext cx="2217600" cy="71814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342" name="Rounded Rectangle 341">
            <a:extLst>
              <a:ext uri="{FF2B5EF4-FFF2-40B4-BE49-F238E27FC236}">
                <a16:creationId xmlns:a16="http://schemas.microsoft.com/office/drawing/2014/main" id="{5C930C7C-C495-FDC9-F05D-AD10E2C75108}"/>
              </a:ext>
            </a:extLst>
          </p:cNvPr>
          <p:cNvSpPr/>
          <p:nvPr/>
        </p:nvSpPr>
        <p:spPr>
          <a:xfrm>
            <a:off x="13404440" y="9690013"/>
            <a:ext cx="2217600" cy="71814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343" name="Rounded Rectangle 342">
            <a:extLst>
              <a:ext uri="{FF2B5EF4-FFF2-40B4-BE49-F238E27FC236}">
                <a16:creationId xmlns:a16="http://schemas.microsoft.com/office/drawing/2014/main" id="{87020017-7FFC-091B-95D9-B1E98542AFD2}"/>
              </a:ext>
            </a:extLst>
          </p:cNvPr>
          <p:cNvSpPr/>
          <p:nvPr/>
        </p:nvSpPr>
        <p:spPr>
          <a:xfrm>
            <a:off x="16030440" y="9675883"/>
            <a:ext cx="2217600" cy="71814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344" name="Rounded Rectangle 343">
            <a:extLst>
              <a:ext uri="{FF2B5EF4-FFF2-40B4-BE49-F238E27FC236}">
                <a16:creationId xmlns:a16="http://schemas.microsoft.com/office/drawing/2014/main" id="{D03328B9-0872-200B-8F36-4A523A910FA8}"/>
              </a:ext>
            </a:extLst>
          </p:cNvPr>
          <p:cNvSpPr/>
          <p:nvPr/>
        </p:nvSpPr>
        <p:spPr>
          <a:xfrm>
            <a:off x="18656440" y="9681553"/>
            <a:ext cx="2217600" cy="71814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345" name="Rounded Rectangle 344">
            <a:extLst>
              <a:ext uri="{FF2B5EF4-FFF2-40B4-BE49-F238E27FC236}">
                <a16:creationId xmlns:a16="http://schemas.microsoft.com/office/drawing/2014/main" id="{9AEB604E-E26B-B5E7-284F-231FB9892C72}"/>
              </a:ext>
            </a:extLst>
          </p:cNvPr>
          <p:cNvSpPr/>
          <p:nvPr/>
        </p:nvSpPr>
        <p:spPr>
          <a:xfrm>
            <a:off x="21248280" y="9694693"/>
            <a:ext cx="2217600" cy="71814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346" name="TextBox 345">
            <a:extLst>
              <a:ext uri="{FF2B5EF4-FFF2-40B4-BE49-F238E27FC236}">
                <a16:creationId xmlns:a16="http://schemas.microsoft.com/office/drawing/2014/main" id="{A88C6AD8-B0FB-0728-A373-B09F9836780F}"/>
              </a:ext>
            </a:extLst>
          </p:cNvPr>
          <p:cNvSpPr txBox="1"/>
          <p:nvPr/>
        </p:nvSpPr>
        <p:spPr>
          <a:xfrm>
            <a:off x="13925674" y="11309787"/>
            <a:ext cx="6427129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914400">
              <a:lnSpc>
                <a:spcPts val="4800"/>
              </a:lnSpc>
              <a:tabLst>
                <a:tab pos="1181100" algn="l"/>
              </a:tabLst>
            </a:pPr>
            <a:r>
              <a:rPr lang="da-DK" b="1" kern="1200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  <a:sym typeface="Helvetica"/>
              </a:rPr>
              <a:t>Hosting / </a:t>
            </a:r>
            <a:r>
              <a:rPr lang="da-DK" b="1" kern="1200" err="1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  <a:sym typeface="Helvetica"/>
              </a:rPr>
              <a:t>Infrastructure</a:t>
            </a:r>
            <a:endParaRPr lang="da-DK" b="1" kern="1200">
              <a:solidFill>
                <a:srgbClr val="2C3A41"/>
              </a:solidFill>
              <a:latin typeface="Poppins SemiBold" pitchFamily="2" charset="77"/>
              <a:cs typeface="Poppins SemiBold" pitchFamily="2" charset="77"/>
              <a:sym typeface="Helvetica"/>
            </a:endParaRPr>
          </a:p>
        </p:txBody>
      </p:sp>
      <p:sp>
        <p:nvSpPr>
          <p:cNvPr id="347" name="TextBox 346">
            <a:extLst>
              <a:ext uri="{FF2B5EF4-FFF2-40B4-BE49-F238E27FC236}">
                <a16:creationId xmlns:a16="http://schemas.microsoft.com/office/drawing/2014/main" id="{B8E980FC-26C9-7AEE-9BF1-24D02B706A72}"/>
              </a:ext>
            </a:extLst>
          </p:cNvPr>
          <p:cNvSpPr txBox="1"/>
          <p:nvPr/>
        </p:nvSpPr>
        <p:spPr>
          <a:xfrm>
            <a:off x="10994946" y="3440187"/>
            <a:ext cx="1811449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914400">
              <a:lnSpc>
                <a:spcPts val="2400"/>
              </a:lnSpc>
              <a:tabLst>
                <a:tab pos="1181100" algn="l"/>
              </a:tabLst>
            </a:pPr>
            <a:r>
              <a:rPr lang="da-DK" sz="2000" kern="1200">
                <a:solidFill>
                  <a:srgbClr val="2C3A41"/>
                </a:solidFill>
                <a:latin typeface="Poppins" pitchFamily="2" charset="77"/>
                <a:cs typeface="Poppins" pitchFamily="2" charset="77"/>
                <a:sym typeface="Helvetica"/>
              </a:rPr>
              <a:t>CRM</a:t>
            </a:r>
          </a:p>
          <a:p>
            <a:pPr defTabSz="914400">
              <a:lnSpc>
                <a:spcPts val="2400"/>
              </a:lnSpc>
              <a:tabLst>
                <a:tab pos="1181100" algn="l"/>
              </a:tabLst>
            </a:pPr>
            <a:r>
              <a:rPr lang="da-DK" sz="2000" kern="1200">
                <a:solidFill>
                  <a:srgbClr val="2C3A41"/>
                </a:solidFill>
                <a:latin typeface="Poppins" pitchFamily="2" charset="77"/>
                <a:cs typeface="Poppins" pitchFamily="2" charset="77"/>
                <a:sym typeface="Helvetica"/>
              </a:rPr>
              <a:t>Add-ons</a:t>
            </a:r>
          </a:p>
        </p:txBody>
      </p:sp>
      <p:sp>
        <p:nvSpPr>
          <p:cNvPr id="348" name="TextBox 347">
            <a:extLst>
              <a:ext uri="{FF2B5EF4-FFF2-40B4-BE49-F238E27FC236}">
                <a16:creationId xmlns:a16="http://schemas.microsoft.com/office/drawing/2014/main" id="{06A123B3-7B0E-DB2C-DBFC-5A6B44B7ABA5}"/>
              </a:ext>
            </a:extLst>
          </p:cNvPr>
          <p:cNvSpPr txBox="1"/>
          <p:nvPr/>
        </p:nvSpPr>
        <p:spPr>
          <a:xfrm>
            <a:off x="13613297" y="3478782"/>
            <a:ext cx="1811449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914400">
              <a:lnSpc>
                <a:spcPts val="2400"/>
              </a:lnSpc>
              <a:tabLst>
                <a:tab pos="1181100" algn="l"/>
              </a:tabLst>
            </a:pPr>
            <a:r>
              <a:rPr lang="da-DK" sz="2000" kern="1200">
                <a:solidFill>
                  <a:srgbClr val="2C3A41"/>
                </a:solidFill>
                <a:latin typeface="Poppins" pitchFamily="2" charset="77"/>
                <a:cs typeface="Poppins" pitchFamily="2" charset="77"/>
                <a:sym typeface="Helvetica"/>
              </a:rPr>
              <a:t>Chat</a:t>
            </a:r>
          </a:p>
          <a:p>
            <a:pPr defTabSz="914400">
              <a:lnSpc>
                <a:spcPts val="2400"/>
              </a:lnSpc>
              <a:tabLst>
                <a:tab pos="1181100" algn="l"/>
              </a:tabLst>
            </a:pPr>
            <a:r>
              <a:rPr lang="da-DK" sz="2000" kern="1200" err="1">
                <a:solidFill>
                  <a:srgbClr val="2C3A41"/>
                </a:solidFill>
                <a:latin typeface="Poppins" pitchFamily="2" charset="77"/>
                <a:cs typeface="Poppins" pitchFamily="2" charset="77"/>
                <a:sym typeface="Helvetica"/>
              </a:rPr>
              <a:t>bots</a:t>
            </a:r>
            <a:endParaRPr lang="da-DK" sz="2000" kern="1200">
              <a:solidFill>
                <a:srgbClr val="2C3A41"/>
              </a:solidFill>
              <a:latin typeface="Poppins" pitchFamily="2" charset="77"/>
              <a:cs typeface="Poppins" pitchFamily="2" charset="77"/>
              <a:sym typeface="Helvetica"/>
            </a:endParaRPr>
          </a:p>
        </p:txBody>
      </p:sp>
      <p:sp>
        <p:nvSpPr>
          <p:cNvPr id="349" name="TextBox 348">
            <a:extLst>
              <a:ext uri="{FF2B5EF4-FFF2-40B4-BE49-F238E27FC236}">
                <a16:creationId xmlns:a16="http://schemas.microsoft.com/office/drawing/2014/main" id="{08CAE103-0BFC-761C-11B6-B211191AA98C}"/>
              </a:ext>
            </a:extLst>
          </p:cNvPr>
          <p:cNvSpPr txBox="1"/>
          <p:nvPr/>
        </p:nvSpPr>
        <p:spPr>
          <a:xfrm>
            <a:off x="16233513" y="3440187"/>
            <a:ext cx="1811449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914400">
              <a:lnSpc>
                <a:spcPts val="2400"/>
              </a:lnSpc>
              <a:tabLst>
                <a:tab pos="1181100" algn="l"/>
              </a:tabLst>
            </a:pPr>
            <a:r>
              <a:rPr lang="da-DK" sz="2000" kern="1200">
                <a:solidFill>
                  <a:srgbClr val="2C3A41"/>
                </a:solidFill>
                <a:latin typeface="Poppins" pitchFamily="2" charset="77"/>
                <a:cs typeface="Poppins" pitchFamily="2" charset="77"/>
                <a:sym typeface="Helvetica"/>
              </a:rPr>
              <a:t>Agent assist</a:t>
            </a:r>
          </a:p>
          <a:p>
            <a:pPr defTabSz="914400">
              <a:lnSpc>
                <a:spcPts val="2400"/>
              </a:lnSpc>
              <a:tabLst>
                <a:tab pos="1181100" algn="l"/>
              </a:tabLst>
            </a:pPr>
            <a:r>
              <a:rPr lang="da-DK" sz="2000" kern="1200" err="1">
                <a:solidFill>
                  <a:srgbClr val="2C3A41"/>
                </a:solidFill>
                <a:latin typeface="Poppins" pitchFamily="2" charset="77"/>
                <a:cs typeface="Poppins" pitchFamily="2" charset="77"/>
                <a:sym typeface="Helvetica"/>
              </a:rPr>
              <a:t>tools</a:t>
            </a:r>
            <a:endParaRPr lang="da-DK" sz="2000" kern="1200">
              <a:solidFill>
                <a:srgbClr val="2C3A41"/>
              </a:solidFill>
              <a:latin typeface="Poppins" pitchFamily="2" charset="77"/>
              <a:cs typeface="Poppins" pitchFamily="2" charset="77"/>
              <a:sym typeface="Helvetica"/>
            </a:endParaRPr>
          </a:p>
        </p:txBody>
      </p:sp>
      <p:sp>
        <p:nvSpPr>
          <p:cNvPr id="350" name="TextBox 349">
            <a:extLst>
              <a:ext uri="{FF2B5EF4-FFF2-40B4-BE49-F238E27FC236}">
                <a16:creationId xmlns:a16="http://schemas.microsoft.com/office/drawing/2014/main" id="{7FBBE1C7-834C-E6A7-B60B-14868C9AB3D4}"/>
              </a:ext>
            </a:extLst>
          </p:cNvPr>
          <p:cNvSpPr txBox="1"/>
          <p:nvPr/>
        </p:nvSpPr>
        <p:spPr>
          <a:xfrm>
            <a:off x="21432864" y="3579945"/>
            <a:ext cx="2014525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914400">
              <a:lnSpc>
                <a:spcPts val="2400"/>
              </a:lnSpc>
              <a:tabLst>
                <a:tab pos="1181100" algn="l"/>
              </a:tabLst>
            </a:pPr>
            <a:r>
              <a:rPr lang="da-DK" sz="2000" kern="1200">
                <a:solidFill>
                  <a:srgbClr val="2C3A41"/>
                </a:solidFill>
                <a:latin typeface="Poppins" pitchFamily="2" charset="77"/>
                <a:cs typeface="Poppins" pitchFamily="2" charset="77"/>
                <a:sym typeface="Helvetica"/>
              </a:rPr>
              <a:t>…</a:t>
            </a:r>
          </a:p>
        </p:txBody>
      </p:sp>
      <p:sp>
        <p:nvSpPr>
          <p:cNvPr id="351" name="TextBox 350">
            <a:extLst>
              <a:ext uri="{FF2B5EF4-FFF2-40B4-BE49-F238E27FC236}">
                <a16:creationId xmlns:a16="http://schemas.microsoft.com/office/drawing/2014/main" id="{CDD4EBDD-1CF7-67F7-D729-961E430B9D27}"/>
              </a:ext>
            </a:extLst>
          </p:cNvPr>
          <p:cNvSpPr txBox="1"/>
          <p:nvPr/>
        </p:nvSpPr>
        <p:spPr>
          <a:xfrm>
            <a:off x="18757977" y="3272168"/>
            <a:ext cx="2014525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914400">
              <a:lnSpc>
                <a:spcPts val="2400"/>
              </a:lnSpc>
              <a:tabLst>
                <a:tab pos="1181100" algn="l"/>
              </a:tabLst>
            </a:pPr>
            <a:r>
              <a:rPr lang="da-DK" sz="2000" kern="1200">
                <a:solidFill>
                  <a:srgbClr val="2C3A41"/>
                </a:solidFill>
                <a:latin typeface="Poppins" pitchFamily="2" charset="77"/>
                <a:cs typeface="Poppins" pitchFamily="2" charset="77"/>
                <a:sym typeface="Helvetica"/>
              </a:rPr>
              <a:t>Content generation for marketing</a:t>
            </a:r>
          </a:p>
        </p:txBody>
      </p:sp>
      <p:sp>
        <p:nvSpPr>
          <p:cNvPr id="352" name="TextBox 351">
            <a:extLst>
              <a:ext uri="{FF2B5EF4-FFF2-40B4-BE49-F238E27FC236}">
                <a16:creationId xmlns:a16="http://schemas.microsoft.com/office/drawing/2014/main" id="{A6D52DA3-20C8-8C4C-9350-AF5333328FDB}"/>
              </a:ext>
            </a:extLst>
          </p:cNvPr>
          <p:cNvSpPr txBox="1"/>
          <p:nvPr/>
        </p:nvSpPr>
        <p:spPr>
          <a:xfrm>
            <a:off x="11019575" y="7633410"/>
            <a:ext cx="1811449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914400">
              <a:lnSpc>
                <a:spcPts val="2400"/>
              </a:lnSpc>
              <a:tabLst>
                <a:tab pos="1181100" algn="l"/>
              </a:tabLst>
            </a:pPr>
            <a:r>
              <a:rPr lang="da-DK" sz="2000" kern="1200" err="1">
                <a:solidFill>
                  <a:srgbClr val="2C3A41"/>
                </a:solidFill>
                <a:latin typeface="Poppins" pitchFamily="2" charset="77"/>
                <a:cs typeface="Poppins" pitchFamily="2" charset="77"/>
                <a:sym typeface="Helvetica"/>
              </a:rPr>
              <a:t>Classfication</a:t>
            </a:r>
            <a:endParaRPr lang="da-DK" sz="2000" kern="1200">
              <a:solidFill>
                <a:srgbClr val="2C3A41"/>
              </a:solidFill>
              <a:latin typeface="Poppins" pitchFamily="2" charset="77"/>
              <a:cs typeface="Poppins" pitchFamily="2" charset="77"/>
              <a:sym typeface="Helvetica"/>
            </a:endParaRPr>
          </a:p>
        </p:txBody>
      </p:sp>
      <p:sp>
        <p:nvSpPr>
          <p:cNvPr id="353" name="TextBox 352">
            <a:extLst>
              <a:ext uri="{FF2B5EF4-FFF2-40B4-BE49-F238E27FC236}">
                <a16:creationId xmlns:a16="http://schemas.microsoft.com/office/drawing/2014/main" id="{9C0E72A5-F4E4-F0F6-8BAD-D09B6948A7D9}"/>
              </a:ext>
            </a:extLst>
          </p:cNvPr>
          <p:cNvSpPr txBox="1"/>
          <p:nvPr/>
        </p:nvSpPr>
        <p:spPr>
          <a:xfrm>
            <a:off x="13607515" y="7633410"/>
            <a:ext cx="1811449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914400">
              <a:lnSpc>
                <a:spcPts val="2400"/>
              </a:lnSpc>
              <a:tabLst>
                <a:tab pos="1181100" algn="l"/>
              </a:tabLst>
            </a:pPr>
            <a:r>
              <a:rPr lang="da-DK" sz="2000" kern="1200" err="1">
                <a:solidFill>
                  <a:srgbClr val="2C3A41"/>
                </a:solidFill>
                <a:latin typeface="Poppins" pitchFamily="2" charset="77"/>
                <a:cs typeface="Poppins" pitchFamily="2" charset="77"/>
                <a:sym typeface="Helvetica"/>
              </a:rPr>
              <a:t>Embeddings</a:t>
            </a:r>
            <a:endParaRPr lang="da-DK" sz="2000" kern="1200">
              <a:solidFill>
                <a:srgbClr val="2C3A41"/>
              </a:solidFill>
              <a:latin typeface="Poppins" pitchFamily="2" charset="77"/>
              <a:cs typeface="Poppins" pitchFamily="2" charset="77"/>
              <a:sym typeface="Helvetica"/>
            </a:endParaRPr>
          </a:p>
        </p:txBody>
      </p:sp>
      <p:sp>
        <p:nvSpPr>
          <p:cNvPr id="354" name="TextBox 353">
            <a:extLst>
              <a:ext uri="{FF2B5EF4-FFF2-40B4-BE49-F238E27FC236}">
                <a16:creationId xmlns:a16="http://schemas.microsoft.com/office/drawing/2014/main" id="{6CD5AD7B-E150-B58F-70DD-032A096C5A42}"/>
              </a:ext>
            </a:extLst>
          </p:cNvPr>
          <p:cNvSpPr txBox="1"/>
          <p:nvPr/>
        </p:nvSpPr>
        <p:spPr>
          <a:xfrm>
            <a:off x="16233513" y="7623213"/>
            <a:ext cx="1811449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914400">
              <a:lnSpc>
                <a:spcPts val="2400"/>
              </a:lnSpc>
              <a:tabLst>
                <a:tab pos="1181100" algn="l"/>
              </a:tabLst>
            </a:pPr>
            <a:r>
              <a:rPr lang="da-DK" sz="2000" kern="1200" err="1">
                <a:solidFill>
                  <a:srgbClr val="2C3A41"/>
                </a:solidFill>
                <a:latin typeface="Poppins" pitchFamily="2" charset="77"/>
                <a:cs typeface="Poppins" pitchFamily="2" charset="77"/>
                <a:sym typeface="Helvetica"/>
              </a:rPr>
              <a:t>Retrieval</a:t>
            </a:r>
            <a:endParaRPr lang="da-DK" sz="2000" kern="1200">
              <a:solidFill>
                <a:srgbClr val="2C3A41"/>
              </a:solidFill>
              <a:latin typeface="Poppins" pitchFamily="2" charset="77"/>
              <a:cs typeface="Poppins" pitchFamily="2" charset="77"/>
              <a:sym typeface="Helvetica"/>
            </a:endParaRPr>
          </a:p>
        </p:txBody>
      </p:sp>
      <p:sp>
        <p:nvSpPr>
          <p:cNvPr id="355" name="TextBox 354">
            <a:extLst>
              <a:ext uri="{FF2B5EF4-FFF2-40B4-BE49-F238E27FC236}">
                <a16:creationId xmlns:a16="http://schemas.microsoft.com/office/drawing/2014/main" id="{8AB099E0-C94B-97AA-4EC3-A58177FCCA34}"/>
              </a:ext>
            </a:extLst>
          </p:cNvPr>
          <p:cNvSpPr txBox="1"/>
          <p:nvPr/>
        </p:nvSpPr>
        <p:spPr>
          <a:xfrm>
            <a:off x="18859514" y="7633409"/>
            <a:ext cx="1811449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914400">
              <a:lnSpc>
                <a:spcPts val="2400"/>
              </a:lnSpc>
              <a:tabLst>
                <a:tab pos="1181100" algn="l"/>
              </a:tabLst>
            </a:pPr>
            <a:r>
              <a:rPr lang="da-DK" sz="2000" kern="1200">
                <a:solidFill>
                  <a:srgbClr val="2C3A41"/>
                </a:solidFill>
                <a:latin typeface="Poppins" pitchFamily="2" charset="77"/>
                <a:cs typeface="Poppins" pitchFamily="2" charset="77"/>
                <a:sym typeface="Helvetica"/>
              </a:rPr>
              <a:t>Generation</a:t>
            </a:r>
          </a:p>
        </p:txBody>
      </p:sp>
      <p:sp>
        <p:nvSpPr>
          <p:cNvPr id="356" name="TextBox 355">
            <a:extLst>
              <a:ext uri="{FF2B5EF4-FFF2-40B4-BE49-F238E27FC236}">
                <a16:creationId xmlns:a16="http://schemas.microsoft.com/office/drawing/2014/main" id="{37D063D8-9DF5-A2B0-ADA4-A184BA6CED49}"/>
              </a:ext>
            </a:extLst>
          </p:cNvPr>
          <p:cNvSpPr txBox="1"/>
          <p:nvPr/>
        </p:nvSpPr>
        <p:spPr>
          <a:xfrm>
            <a:off x="21451355" y="7633408"/>
            <a:ext cx="1811449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914400">
              <a:lnSpc>
                <a:spcPts val="2400"/>
              </a:lnSpc>
              <a:tabLst>
                <a:tab pos="1181100" algn="l"/>
              </a:tabLst>
            </a:pPr>
            <a:r>
              <a:rPr lang="da-DK" sz="2000" kern="1200">
                <a:solidFill>
                  <a:srgbClr val="2C3A41"/>
                </a:solidFill>
                <a:latin typeface="Poppins" pitchFamily="2" charset="77"/>
                <a:cs typeface="Poppins" pitchFamily="2" charset="77"/>
                <a:sym typeface="Helvetica"/>
              </a:rPr>
              <a:t>Tuning</a:t>
            </a:r>
          </a:p>
        </p:txBody>
      </p:sp>
      <p:sp>
        <p:nvSpPr>
          <p:cNvPr id="357" name="TextBox 356">
            <a:extLst>
              <a:ext uri="{FF2B5EF4-FFF2-40B4-BE49-F238E27FC236}">
                <a16:creationId xmlns:a16="http://schemas.microsoft.com/office/drawing/2014/main" id="{9B304847-87AF-C0EB-3930-E23EFC165A5B}"/>
              </a:ext>
            </a:extLst>
          </p:cNvPr>
          <p:cNvSpPr txBox="1"/>
          <p:nvPr/>
        </p:nvSpPr>
        <p:spPr>
          <a:xfrm>
            <a:off x="11019575" y="9828178"/>
            <a:ext cx="1811449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914400">
              <a:lnSpc>
                <a:spcPts val="2400"/>
              </a:lnSpc>
              <a:tabLst>
                <a:tab pos="1181100" algn="l"/>
              </a:tabLst>
            </a:pPr>
            <a:r>
              <a:rPr lang="da-DK" sz="2000" kern="1200" err="1">
                <a:solidFill>
                  <a:srgbClr val="2C3A41"/>
                </a:solidFill>
                <a:latin typeface="Poppins" pitchFamily="2" charset="77"/>
                <a:cs typeface="Poppins" pitchFamily="2" charset="77"/>
                <a:sym typeface="Helvetica"/>
              </a:rPr>
              <a:t>Ingest</a:t>
            </a:r>
            <a:endParaRPr lang="da-DK" sz="2000" kern="1200">
              <a:solidFill>
                <a:srgbClr val="2C3A41"/>
              </a:solidFill>
              <a:latin typeface="Poppins" pitchFamily="2" charset="77"/>
              <a:cs typeface="Poppins" pitchFamily="2" charset="77"/>
              <a:sym typeface="Helvetica"/>
            </a:endParaRPr>
          </a:p>
        </p:txBody>
      </p:sp>
      <p:sp>
        <p:nvSpPr>
          <p:cNvPr id="358" name="TextBox 357">
            <a:extLst>
              <a:ext uri="{FF2B5EF4-FFF2-40B4-BE49-F238E27FC236}">
                <a16:creationId xmlns:a16="http://schemas.microsoft.com/office/drawing/2014/main" id="{A9CA1DDA-798F-54E9-F495-6E2A17891D3A}"/>
              </a:ext>
            </a:extLst>
          </p:cNvPr>
          <p:cNvSpPr txBox="1"/>
          <p:nvPr/>
        </p:nvSpPr>
        <p:spPr>
          <a:xfrm>
            <a:off x="13607515" y="9828178"/>
            <a:ext cx="1811449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914400">
              <a:lnSpc>
                <a:spcPts val="2400"/>
              </a:lnSpc>
              <a:tabLst>
                <a:tab pos="1181100" algn="l"/>
              </a:tabLst>
            </a:pPr>
            <a:r>
              <a:rPr lang="da-DK" sz="2000" kern="1200">
                <a:solidFill>
                  <a:srgbClr val="2C3A41"/>
                </a:solidFill>
                <a:latin typeface="Poppins" pitchFamily="2" charset="77"/>
                <a:cs typeface="Poppins" pitchFamily="2" charset="77"/>
                <a:sym typeface="Helvetica"/>
              </a:rPr>
              <a:t>Processing</a:t>
            </a:r>
          </a:p>
        </p:txBody>
      </p:sp>
      <p:sp>
        <p:nvSpPr>
          <p:cNvPr id="359" name="TextBox 358">
            <a:extLst>
              <a:ext uri="{FF2B5EF4-FFF2-40B4-BE49-F238E27FC236}">
                <a16:creationId xmlns:a16="http://schemas.microsoft.com/office/drawing/2014/main" id="{BC259123-9B66-245C-7742-EE4D76FFA596}"/>
              </a:ext>
            </a:extLst>
          </p:cNvPr>
          <p:cNvSpPr txBox="1"/>
          <p:nvPr/>
        </p:nvSpPr>
        <p:spPr>
          <a:xfrm>
            <a:off x="16233513" y="9817981"/>
            <a:ext cx="1811449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914400">
              <a:lnSpc>
                <a:spcPts val="2400"/>
              </a:lnSpc>
              <a:tabLst>
                <a:tab pos="1181100" algn="l"/>
              </a:tabLst>
            </a:pPr>
            <a:r>
              <a:rPr lang="da-DK" sz="2000" kern="1200">
                <a:solidFill>
                  <a:srgbClr val="2C3A41"/>
                </a:solidFill>
                <a:latin typeface="Poppins" pitchFamily="2" charset="77"/>
                <a:cs typeface="Poppins" pitchFamily="2" charset="77"/>
                <a:sym typeface="Helvetica"/>
              </a:rPr>
              <a:t>Storage</a:t>
            </a:r>
          </a:p>
        </p:txBody>
      </p:sp>
      <p:sp>
        <p:nvSpPr>
          <p:cNvPr id="360" name="TextBox 359">
            <a:extLst>
              <a:ext uri="{FF2B5EF4-FFF2-40B4-BE49-F238E27FC236}">
                <a16:creationId xmlns:a16="http://schemas.microsoft.com/office/drawing/2014/main" id="{935DDB70-6D47-F699-1F93-BC61E9C8C143}"/>
              </a:ext>
            </a:extLst>
          </p:cNvPr>
          <p:cNvSpPr txBox="1"/>
          <p:nvPr/>
        </p:nvSpPr>
        <p:spPr>
          <a:xfrm>
            <a:off x="18859514" y="9828177"/>
            <a:ext cx="1811449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914400">
              <a:lnSpc>
                <a:spcPts val="2400"/>
              </a:lnSpc>
              <a:tabLst>
                <a:tab pos="1181100" algn="l"/>
              </a:tabLst>
            </a:pPr>
            <a:r>
              <a:rPr lang="da-DK" sz="2000" kern="1200">
                <a:solidFill>
                  <a:srgbClr val="2C3A41"/>
                </a:solidFill>
                <a:latin typeface="Poppins" pitchFamily="2" charset="77"/>
                <a:cs typeface="Poppins" pitchFamily="2" charset="77"/>
                <a:sym typeface="Helvetica"/>
              </a:rPr>
              <a:t>Access</a:t>
            </a:r>
          </a:p>
        </p:txBody>
      </p:sp>
      <p:sp>
        <p:nvSpPr>
          <p:cNvPr id="361" name="TextBox 360">
            <a:extLst>
              <a:ext uri="{FF2B5EF4-FFF2-40B4-BE49-F238E27FC236}">
                <a16:creationId xmlns:a16="http://schemas.microsoft.com/office/drawing/2014/main" id="{D613E0BE-BEC4-4FB2-2CF1-59BF804EFDA5}"/>
              </a:ext>
            </a:extLst>
          </p:cNvPr>
          <p:cNvSpPr txBox="1"/>
          <p:nvPr/>
        </p:nvSpPr>
        <p:spPr>
          <a:xfrm>
            <a:off x="21451355" y="9828176"/>
            <a:ext cx="1811449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914400">
              <a:lnSpc>
                <a:spcPts val="2400"/>
              </a:lnSpc>
              <a:tabLst>
                <a:tab pos="1181100" algn="l"/>
              </a:tabLst>
            </a:pPr>
            <a:r>
              <a:rPr lang="da-DK" sz="2000" kern="1200">
                <a:solidFill>
                  <a:srgbClr val="2C3A41"/>
                </a:solidFill>
                <a:latin typeface="Poppins" pitchFamily="2" charset="77"/>
                <a:cs typeface="Poppins" pitchFamily="2" charset="77"/>
                <a:sym typeface="Helvetica"/>
              </a:rPr>
              <a:t>Audit</a:t>
            </a:r>
          </a:p>
        </p:txBody>
      </p:sp>
    </p:spTree>
    <p:extLst>
      <p:ext uri="{BB962C8B-B14F-4D97-AF65-F5344CB8AC3E}">
        <p14:creationId xmlns:p14="http://schemas.microsoft.com/office/powerpoint/2010/main" val="3596899744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" name="Title 2"/>
          <p:cNvSpPr txBox="1">
            <a:spLocks noGrp="1"/>
          </p:cNvSpPr>
          <p:nvPr>
            <p:ph type="title"/>
          </p:nvPr>
        </p:nvSpPr>
        <p:spPr>
          <a:xfrm>
            <a:off x="1669957" y="1930739"/>
            <a:ext cx="20728800" cy="142560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sz="6400"/>
              <a:t>Trifork AI Platform</a:t>
            </a:r>
          </a:p>
        </p:txBody>
      </p:sp>
      <p:sp>
        <p:nvSpPr>
          <p:cNvPr id="1538" name="Content Placeholder 5"/>
          <p:cNvSpPr txBox="1"/>
          <p:nvPr/>
        </p:nvSpPr>
        <p:spPr>
          <a:xfrm>
            <a:off x="1643064" y="4069855"/>
            <a:ext cx="8702720" cy="8993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/>
          <a:p>
            <a:pPr marL="987378" indent="-987378" algn="l" defTabSz="1828710">
              <a:lnSpc>
                <a:spcPct val="150000"/>
              </a:lnSpc>
              <a:spcBef>
                <a:spcPts val="2000"/>
              </a:spcBef>
              <a:buClr>
                <a:srgbClr val="FF6600"/>
              </a:buClr>
              <a:buSzPct val="100000"/>
              <a:buFont typeface="Helvetica"/>
              <a:buChar char="—"/>
              <a:defRPr sz="1400">
                <a:solidFill>
                  <a:srgbClr val="2C3A41">
                    <a:alpha val="80000"/>
                  </a:srgbClr>
                </a:solidFill>
                <a:latin typeface="Poppins"/>
                <a:ea typeface="Poppins"/>
                <a:cs typeface="Poppins"/>
                <a:sym typeface="Poppins"/>
              </a:defRPr>
            </a:pPr>
            <a:r>
              <a:rPr lang="da-DK" sz="2800" dirty="0" err="1">
                <a:solidFill>
                  <a:srgbClr val="2C3A41">
                    <a:alpha val="80000"/>
                  </a:srgbClr>
                </a:solidFill>
                <a:latin typeface="Poppins"/>
                <a:cs typeface="Poppins"/>
                <a:sym typeface="Poppins"/>
              </a:rPr>
              <a:t>Avoid</a:t>
            </a:r>
            <a:r>
              <a:rPr sz="2800" dirty="0">
                <a:solidFill>
                  <a:srgbClr val="2C3A41">
                    <a:alpha val="80000"/>
                  </a:srgbClr>
                </a:solidFill>
                <a:latin typeface="Poppins"/>
                <a:cs typeface="Poppins"/>
                <a:sym typeface="Poppins"/>
              </a:rPr>
              <a:t> vendor lock-in</a:t>
            </a:r>
            <a:r>
              <a:rPr lang="en-US" sz="2800" dirty="0">
                <a:solidFill>
                  <a:srgbClr val="2C3A41">
                    <a:alpha val="80000"/>
                  </a:srgbClr>
                </a:solidFill>
                <a:latin typeface="Poppins"/>
                <a:cs typeface="Poppins"/>
                <a:sym typeface="Poppins"/>
              </a:rPr>
              <a:t>/Replacing models</a:t>
            </a:r>
          </a:p>
          <a:p>
            <a:pPr marL="987378" indent="-987378" algn="l" defTabSz="1828710">
              <a:lnSpc>
                <a:spcPct val="150000"/>
              </a:lnSpc>
              <a:spcBef>
                <a:spcPts val="2000"/>
              </a:spcBef>
              <a:buClr>
                <a:srgbClr val="FF6600"/>
              </a:buClr>
              <a:buSzPct val="100000"/>
              <a:buFont typeface="Helvetica"/>
              <a:buChar char="—"/>
              <a:defRPr sz="1400">
                <a:solidFill>
                  <a:srgbClr val="2C3A41">
                    <a:alpha val="80000"/>
                  </a:srgbClr>
                </a:solidFill>
                <a:latin typeface="Poppins"/>
                <a:ea typeface="Poppins"/>
                <a:cs typeface="Poppins"/>
                <a:sym typeface="Poppins"/>
              </a:defRPr>
            </a:pPr>
            <a:r>
              <a:rPr lang="en-GB" sz="2800" dirty="0">
                <a:solidFill>
                  <a:srgbClr val="2C3A41">
                    <a:alpha val="80000"/>
                  </a:srgbClr>
                </a:solidFill>
                <a:latin typeface="Poppins"/>
                <a:cs typeface="Poppins"/>
                <a:sym typeface="Poppins"/>
              </a:rPr>
              <a:t>Trifork Agents are build on the same interface and is capable of inter-communicating </a:t>
            </a:r>
            <a:endParaRPr lang="en-US" sz="2800" dirty="0">
              <a:solidFill>
                <a:srgbClr val="2C3A41">
                  <a:alpha val="80000"/>
                </a:srgbClr>
              </a:solidFill>
              <a:latin typeface="Poppins"/>
              <a:cs typeface="Poppins"/>
              <a:sym typeface="Poppins"/>
            </a:endParaRPr>
          </a:p>
          <a:p>
            <a:pPr marL="987378" indent="-987378" algn="l" defTabSz="1828710">
              <a:lnSpc>
                <a:spcPct val="150000"/>
              </a:lnSpc>
              <a:spcBef>
                <a:spcPts val="2000"/>
              </a:spcBef>
              <a:buClr>
                <a:srgbClr val="FF6600"/>
              </a:buClr>
              <a:buSzPct val="100000"/>
              <a:buFont typeface="Helvetica"/>
              <a:buChar char="—"/>
              <a:defRPr sz="1400">
                <a:solidFill>
                  <a:srgbClr val="2C3A41">
                    <a:alpha val="80000"/>
                  </a:srgbClr>
                </a:solidFill>
                <a:latin typeface="Poppins"/>
                <a:ea typeface="Poppins"/>
                <a:cs typeface="Poppins"/>
                <a:sym typeface="Poppins"/>
              </a:defRPr>
            </a:pPr>
            <a:r>
              <a:rPr lang="en-US" sz="2800" dirty="0">
                <a:solidFill>
                  <a:srgbClr val="2C3A41">
                    <a:alpha val="80000"/>
                  </a:srgbClr>
                </a:solidFill>
                <a:latin typeface="Poppins"/>
                <a:cs typeface="Poppins"/>
                <a:sym typeface="Poppins"/>
              </a:rPr>
              <a:t>Approved to be implemented on Salesforce, AWS or Microsoft</a:t>
            </a:r>
          </a:p>
          <a:p>
            <a:pPr marL="987378" indent="-987378" algn="l" defTabSz="1828710">
              <a:lnSpc>
                <a:spcPct val="150000"/>
              </a:lnSpc>
              <a:spcBef>
                <a:spcPts val="2000"/>
              </a:spcBef>
              <a:buClr>
                <a:srgbClr val="FF6600"/>
              </a:buClr>
              <a:buSzPct val="100000"/>
              <a:buFont typeface="Helvetica"/>
              <a:buChar char="—"/>
              <a:defRPr sz="1400">
                <a:solidFill>
                  <a:srgbClr val="2C3A41">
                    <a:alpha val="80000"/>
                  </a:srgbClr>
                </a:solidFill>
                <a:latin typeface="Poppins"/>
                <a:ea typeface="Poppins"/>
                <a:cs typeface="Poppins"/>
                <a:sym typeface="Poppins"/>
              </a:defRPr>
            </a:pPr>
            <a:r>
              <a:rPr lang="en-US" sz="2800" dirty="0">
                <a:solidFill>
                  <a:srgbClr val="2C3A41">
                    <a:alpha val="80000"/>
                  </a:srgbClr>
                </a:solidFill>
                <a:latin typeface="Poppins"/>
                <a:cs typeface="Poppins"/>
                <a:sym typeface="Poppins"/>
              </a:rPr>
              <a:t>Similar </a:t>
            </a:r>
            <a:r>
              <a:rPr sz="2800" dirty="0">
                <a:solidFill>
                  <a:srgbClr val="2C3A41">
                    <a:alpha val="80000"/>
                  </a:srgbClr>
                </a:solidFill>
                <a:latin typeface="Poppins"/>
                <a:cs typeface="Poppins"/>
                <a:sym typeface="Poppins"/>
              </a:rPr>
              <a:t>interface </a:t>
            </a:r>
            <a:r>
              <a:rPr lang="da-DK" sz="2800" dirty="0" err="1">
                <a:solidFill>
                  <a:srgbClr val="2C3A41">
                    <a:alpha val="80000"/>
                  </a:srgbClr>
                </a:solidFill>
                <a:latin typeface="Poppins"/>
                <a:cs typeface="Poppins"/>
                <a:sym typeface="Poppins"/>
              </a:rPr>
              <a:t>across</a:t>
            </a:r>
            <a:r>
              <a:rPr lang="da-DK" sz="2800" dirty="0">
                <a:solidFill>
                  <a:srgbClr val="2C3A41">
                    <a:alpha val="80000"/>
                  </a:srgbClr>
                </a:solidFill>
                <a:latin typeface="Poppins"/>
                <a:cs typeface="Poppins"/>
                <a:sym typeface="Poppins"/>
              </a:rPr>
              <a:t> the </a:t>
            </a:r>
            <a:r>
              <a:rPr sz="2800" dirty="0">
                <a:solidFill>
                  <a:srgbClr val="2C3A41">
                    <a:alpha val="80000"/>
                  </a:srgbClr>
                </a:solidFill>
                <a:latin typeface="Poppins"/>
                <a:cs typeface="Poppins"/>
                <a:sym typeface="Poppins"/>
              </a:rPr>
              <a:t>model</a:t>
            </a:r>
            <a:r>
              <a:rPr lang="da-DK" sz="2800" dirty="0">
                <a:solidFill>
                  <a:srgbClr val="2C3A41">
                    <a:alpha val="80000"/>
                  </a:srgbClr>
                </a:solidFill>
                <a:latin typeface="Poppins"/>
                <a:cs typeface="Poppins"/>
                <a:sym typeface="Poppins"/>
              </a:rPr>
              <a:t>s</a:t>
            </a:r>
            <a:r>
              <a:rPr sz="2800" dirty="0">
                <a:solidFill>
                  <a:srgbClr val="2C3A41">
                    <a:alpha val="80000"/>
                  </a:srgbClr>
                </a:solidFill>
                <a:latin typeface="Poppins"/>
                <a:cs typeface="Poppins"/>
                <a:sym typeface="Poppins"/>
              </a:rPr>
              <a:t> </a:t>
            </a:r>
            <a:r>
              <a:rPr lang="da-DK" sz="2800" dirty="0" err="1">
                <a:solidFill>
                  <a:srgbClr val="2C3A41">
                    <a:alpha val="80000"/>
                  </a:srgbClr>
                </a:solidFill>
                <a:latin typeface="Poppins"/>
                <a:cs typeface="Poppins"/>
                <a:sym typeface="Poppins"/>
              </a:rPr>
              <a:t>indepentdently</a:t>
            </a:r>
            <a:r>
              <a:rPr lang="da-DK" sz="2800" dirty="0">
                <a:solidFill>
                  <a:srgbClr val="2C3A41">
                    <a:alpha val="80000"/>
                  </a:srgbClr>
                </a:solidFill>
                <a:latin typeface="Poppins"/>
                <a:cs typeface="Poppins"/>
                <a:sym typeface="Poppins"/>
              </a:rPr>
              <a:t> of the </a:t>
            </a:r>
            <a:r>
              <a:rPr sz="2800" dirty="0">
                <a:solidFill>
                  <a:srgbClr val="2C3A41">
                    <a:alpha val="80000"/>
                  </a:srgbClr>
                </a:solidFill>
                <a:latin typeface="Poppins"/>
                <a:cs typeface="Poppins"/>
                <a:sym typeface="Poppins"/>
              </a:rPr>
              <a:t>vendor</a:t>
            </a:r>
          </a:p>
          <a:p>
            <a:pPr marL="987378" indent="-987378" algn="l" defTabSz="1828710">
              <a:lnSpc>
                <a:spcPct val="150000"/>
              </a:lnSpc>
              <a:spcBef>
                <a:spcPts val="2000"/>
              </a:spcBef>
              <a:buClr>
                <a:srgbClr val="FF6600"/>
              </a:buClr>
              <a:buSzPct val="100000"/>
              <a:buFont typeface="Helvetica"/>
              <a:buChar char="—"/>
              <a:defRPr sz="1400">
                <a:solidFill>
                  <a:srgbClr val="2C3A41">
                    <a:alpha val="80000"/>
                  </a:srgbClr>
                </a:solidFill>
                <a:latin typeface="Poppins"/>
                <a:ea typeface="Poppins"/>
                <a:cs typeface="Poppins"/>
                <a:sym typeface="Poppins"/>
              </a:defRPr>
            </a:pPr>
            <a:r>
              <a:rPr sz="2800" dirty="0">
                <a:solidFill>
                  <a:srgbClr val="2C3A41">
                    <a:alpha val="80000"/>
                  </a:srgbClr>
                </a:solidFill>
                <a:latin typeface="Poppins"/>
                <a:cs typeface="Poppins"/>
                <a:sym typeface="Poppins"/>
              </a:rPr>
              <a:t>“No-code” vendor switchover, </a:t>
            </a:r>
            <a:r>
              <a:rPr lang="da-DK" sz="2800" dirty="0">
                <a:solidFill>
                  <a:srgbClr val="2C3A41">
                    <a:alpha val="80000"/>
                  </a:srgbClr>
                </a:solidFill>
                <a:latin typeface="Poppins"/>
                <a:cs typeface="Poppins"/>
                <a:sym typeface="Poppins"/>
              </a:rPr>
              <a:t>or </a:t>
            </a:r>
            <a:r>
              <a:rPr lang="da-DK" sz="2800" dirty="0" err="1">
                <a:solidFill>
                  <a:srgbClr val="2C3A41">
                    <a:alpha val="80000"/>
                  </a:srgbClr>
                </a:solidFill>
                <a:latin typeface="Poppins"/>
                <a:cs typeface="Poppins"/>
                <a:sym typeface="Poppins"/>
              </a:rPr>
              <a:t>when</a:t>
            </a:r>
            <a:r>
              <a:rPr lang="da-DK" sz="2800" dirty="0">
                <a:solidFill>
                  <a:srgbClr val="2C3A41">
                    <a:alpha val="80000"/>
                  </a:srgbClr>
                </a:solidFill>
                <a:latin typeface="Poppins"/>
                <a:cs typeface="Poppins"/>
                <a:sym typeface="Poppins"/>
              </a:rPr>
              <a:t> </a:t>
            </a:r>
            <a:r>
              <a:rPr lang="da-DK" sz="2800" dirty="0" err="1">
                <a:solidFill>
                  <a:srgbClr val="2C3A41">
                    <a:alpha val="80000"/>
                  </a:srgbClr>
                </a:solidFill>
                <a:latin typeface="Poppins"/>
                <a:cs typeface="Poppins"/>
                <a:sym typeface="Poppins"/>
              </a:rPr>
              <a:t>switching</a:t>
            </a:r>
            <a:r>
              <a:rPr lang="da-DK" sz="2800" dirty="0">
                <a:solidFill>
                  <a:srgbClr val="2C3A41">
                    <a:alpha val="80000"/>
                  </a:srgbClr>
                </a:solidFill>
                <a:latin typeface="Poppins"/>
                <a:cs typeface="Poppins"/>
                <a:sym typeface="Poppins"/>
              </a:rPr>
              <a:t> from </a:t>
            </a:r>
            <a:r>
              <a:rPr sz="2800" dirty="0">
                <a:solidFill>
                  <a:srgbClr val="2C3A41">
                    <a:alpha val="80000"/>
                  </a:srgbClr>
                </a:solidFill>
                <a:latin typeface="Poppins"/>
                <a:cs typeface="Poppins"/>
                <a:sym typeface="Poppins"/>
              </a:rPr>
              <a:t>cloud </a:t>
            </a:r>
            <a:r>
              <a:rPr lang="da-DK" sz="2800" dirty="0">
                <a:solidFill>
                  <a:srgbClr val="2C3A41">
                    <a:alpha val="80000"/>
                  </a:srgbClr>
                </a:solidFill>
                <a:latin typeface="Poppins"/>
                <a:cs typeface="Poppins"/>
                <a:sym typeface="Poppins"/>
              </a:rPr>
              <a:t>to</a:t>
            </a:r>
            <a:r>
              <a:rPr sz="2800" dirty="0">
                <a:solidFill>
                  <a:srgbClr val="2C3A41">
                    <a:alpha val="80000"/>
                  </a:srgbClr>
                </a:solidFill>
                <a:latin typeface="Poppins"/>
                <a:cs typeface="Poppins"/>
                <a:sym typeface="Poppins"/>
              </a:rPr>
              <a:t> on-premises</a:t>
            </a:r>
          </a:p>
          <a:p>
            <a:pPr marL="987378" indent="-987378" algn="l" defTabSz="1828710">
              <a:lnSpc>
                <a:spcPct val="150000"/>
              </a:lnSpc>
              <a:spcBef>
                <a:spcPts val="2000"/>
              </a:spcBef>
              <a:buClr>
                <a:srgbClr val="FF6600"/>
              </a:buClr>
              <a:buSzPct val="100000"/>
              <a:buFont typeface="Helvetica"/>
              <a:buChar char="—"/>
              <a:defRPr sz="1400">
                <a:solidFill>
                  <a:srgbClr val="2C3A41">
                    <a:alpha val="80000"/>
                  </a:srgbClr>
                </a:solidFill>
                <a:latin typeface="Poppins"/>
                <a:ea typeface="Poppins"/>
                <a:cs typeface="Poppins"/>
                <a:sym typeface="Poppins"/>
              </a:defRPr>
            </a:pPr>
            <a:endParaRPr sz="2800" dirty="0">
              <a:solidFill>
                <a:srgbClr val="2C3A41">
                  <a:alpha val="80000"/>
                </a:srgbClr>
              </a:solidFill>
              <a:latin typeface="Poppins"/>
              <a:cs typeface="Poppins"/>
              <a:sym typeface="Poppin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008615-645F-5A17-EBF1-8AB00A7467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5577" y="2385522"/>
            <a:ext cx="12928247" cy="8550319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A0B7F00D-EB99-B441-7CE2-4FCF780E9927}"/>
              </a:ext>
            </a:extLst>
          </p:cNvPr>
          <p:cNvSpPr/>
          <p:nvPr/>
        </p:nvSpPr>
        <p:spPr>
          <a:xfrm>
            <a:off x="399605" y="12511107"/>
            <a:ext cx="613666" cy="61366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58B50CA6-05CD-9C0A-2EAF-BF2BB4B06581}"/>
              </a:ext>
            </a:extLst>
          </p:cNvPr>
          <p:cNvSpPr txBox="1">
            <a:spLocks/>
          </p:cNvSpPr>
          <p:nvPr/>
        </p:nvSpPr>
        <p:spPr>
          <a:xfrm>
            <a:off x="1015200" y="892800"/>
            <a:ext cx="11275200" cy="432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1828710" rtl="0" eaLnBrk="1" latinLnBrk="0" hangingPunct="1">
              <a:lnSpc>
                <a:spcPts val="2400"/>
              </a:lnSpc>
              <a:spcBef>
                <a:spcPts val="2000"/>
              </a:spcBef>
              <a:buClr>
                <a:schemeClr val="accent1"/>
              </a:buClr>
              <a:buFont typeface="System Font Regular"/>
              <a:buNone/>
              <a:tabLst/>
              <a:defRPr sz="2000" b="1" i="0" kern="1200" spc="300" baseline="0">
                <a:solidFill>
                  <a:schemeClr val="accent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  <a:lvl2pPr marL="1796960" indent="-882606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2584322" indent="-755612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3482802" indent="-739740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4359058" indent="-701642" algn="l" defTabSz="182871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32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5028950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4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8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2" indent="-457178" algn="l" defTabSz="182871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828710" rtl="0" eaLnBrk="1" fontAlgn="auto" latinLnBrk="0" hangingPunct="1">
              <a:lnSpc>
                <a:spcPts val="2400"/>
              </a:lnSpc>
              <a:spcBef>
                <a:spcPts val="2000"/>
              </a:spcBef>
              <a:spcAft>
                <a:spcPts val="0"/>
              </a:spcAft>
              <a:buClr>
                <a:srgbClr val="FF6600"/>
              </a:buClr>
              <a:buSzTx/>
              <a:buFont typeface="System Font Regular"/>
              <a:buNone/>
              <a:tabLst/>
              <a:defRPr/>
            </a:pPr>
            <a:r>
              <a:rPr kumimoji="0" lang="en-DK" sz="2000" b="1" i="0" u="none" strike="noStrike" kern="1200" cap="none" spc="30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Poppins SemiBold" pitchFamily="2" charset="77"/>
                <a:ea typeface="+mn-ea"/>
                <a:cs typeface="Poppins SemiBold" pitchFamily="2" charset="77"/>
              </a:rPr>
              <a:t>AI PLATFORM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2871C-370F-A634-C71A-4B1D8E397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6300" y="1660166"/>
            <a:ext cx="20728800" cy="1425600"/>
          </a:xfrm>
        </p:spPr>
        <p:txBody>
          <a:bodyPr/>
          <a:lstStyle/>
          <a:p>
            <a:r>
              <a:rPr lang="da-DK"/>
              <a:t>AI is Not Black Magic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B636BA-DC0B-D5A7-E1DF-E58D210F5E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691" y="4464168"/>
            <a:ext cx="21413825" cy="5348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3600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508D7ED-8701-5024-9D28-104EB5CFACEA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E0E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4FC540-3933-62FE-FD7E-1F64CF091DF9}"/>
              </a:ext>
            </a:extLst>
          </p:cNvPr>
          <p:cNvSpPr txBox="1"/>
          <p:nvPr/>
        </p:nvSpPr>
        <p:spPr>
          <a:xfrm>
            <a:off x="18958147" y="1081779"/>
            <a:ext cx="3172996" cy="755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GB" sz="1500" b="0" i="0">
                <a:solidFill>
                  <a:schemeClr val="tx1"/>
                </a:solidFill>
                <a:effectLst/>
                <a:latin typeface="Poppins" pitchFamily="2" charset="77"/>
                <a:cs typeface="Poppins" pitchFamily="2" charset="77"/>
              </a:rPr>
              <a:t>Chart: Will Henshall for TIME • Source: </a:t>
            </a:r>
            <a:r>
              <a:rPr lang="en-GB" sz="1500" b="0" i="0" err="1">
                <a:solidFill>
                  <a:schemeClr val="tx1"/>
                </a:solidFill>
                <a:effectLst/>
                <a:latin typeface="Poppins" pitchFamily="2" charset="77"/>
                <a:cs typeface="Poppins" pitchFamily="2" charset="77"/>
              </a:rPr>
              <a:t>ContextualAI</a:t>
            </a:r>
            <a:endParaRPr lang="en-DK" sz="1500">
              <a:solidFill>
                <a:schemeClr val="tx1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BA3883E-8809-5285-56F1-0C5F87A817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300" y="1081779"/>
            <a:ext cx="15896063" cy="11451766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28A21D26-103C-BD77-496D-56AEDED624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996000" y="12700800"/>
            <a:ext cx="1495200" cy="1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5365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7FD4C78-4DEA-4E18-B255-3DA1588A2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6300" y="1829990"/>
            <a:ext cx="21340800" cy="1709632"/>
          </a:xfrm>
        </p:spPr>
        <p:txBody>
          <a:bodyPr>
            <a:normAutofit/>
          </a:bodyPr>
          <a:lstStyle/>
          <a:p>
            <a:r>
              <a:rPr lang="en-US" sz="8000" dirty="0"/>
              <a:t>Artificial Intelligence Evolution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344891-25F7-97DA-60DD-051EBDA85E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500" y="3351858"/>
            <a:ext cx="20777200" cy="996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363061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7FD4C78-4DEA-4E18-B255-3DA1588A2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6300" y="1779194"/>
            <a:ext cx="9418734" cy="400351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8000">
                <a:latin typeface="Poppins SemiBold" pitchFamily="2" charset="77"/>
                <a:cs typeface="Poppins SemiBold" pitchFamily="2" charset="77"/>
              </a:rPr>
              <a:t>Artificial Intelligence Evolution 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E4642CD6-D85A-E840-6828-3A781D20FA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996000" y="12700800"/>
            <a:ext cx="1495200" cy="151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D75CCF-1E80-9AFB-32FB-37F38CC525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6424" y="1441096"/>
            <a:ext cx="11399576" cy="1125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490092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7487537-AA13-0375-F021-E4E6569F7BF9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E0E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27A204-A0FE-83C0-C6F6-41CA16B07F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300" y="833255"/>
            <a:ext cx="15014649" cy="116515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96CC9A3-D457-B275-384F-D4890C16C3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0505" y="612913"/>
            <a:ext cx="5111333" cy="40091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23862E-93C8-270A-DA4D-A11266716566}"/>
              </a:ext>
            </a:extLst>
          </p:cNvPr>
          <p:cNvSpPr txBox="1"/>
          <p:nvPr/>
        </p:nvSpPr>
        <p:spPr>
          <a:xfrm>
            <a:off x="17720505" y="4841982"/>
            <a:ext cx="26397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K" sz="2000"/>
              <a:t>Source BCG 2020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9FAE4D5-444A-8476-9482-5B7BF483149D}"/>
              </a:ext>
            </a:extLst>
          </p:cNvPr>
          <p:cNvSpPr/>
          <p:nvPr/>
        </p:nvSpPr>
        <p:spPr>
          <a:xfrm>
            <a:off x="11434669" y="2446846"/>
            <a:ext cx="1514661" cy="844994"/>
          </a:xfrm>
          <a:prstGeom prst="rect">
            <a:avLst/>
          </a:prstGeom>
          <a:noFill/>
          <a:ln w="111125">
            <a:solidFill>
              <a:srgbClr val="2C3A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C3A41"/>
              </a:solidFill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CC32CAD-33AB-0EE7-3FB4-81C4E27870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996000" y="12700800"/>
            <a:ext cx="1495200" cy="1512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652641-19DE-28D2-437E-55836B9A8297}"/>
              </a:ext>
            </a:extLst>
          </p:cNvPr>
          <p:cNvSpPr/>
          <p:nvPr/>
        </p:nvSpPr>
        <p:spPr>
          <a:xfrm>
            <a:off x="9941618" y="6788064"/>
            <a:ext cx="1514661" cy="844994"/>
          </a:xfrm>
          <a:prstGeom prst="rect">
            <a:avLst/>
          </a:prstGeom>
          <a:noFill/>
          <a:ln w="111125">
            <a:solidFill>
              <a:srgbClr val="2C3A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C3A4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C61509D-529C-BE16-CEE0-F496DBA52A7C}"/>
              </a:ext>
            </a:extLst>
          </p:cNvPr>
          <p:cNvSpPr/>
          <p:nvPr/>
        </p:nvSpPr>
        <p:spPr>
          <a:xfrm>
            <a:off x="12992805" y="6788064"/>
            <a:ext cx="1514661" cy="844994"/>
          </a:xfrm>
          <a:prstGeom prst="rect">
            <a:avLst/>
          </a:prstGeom>
          <a:noFill/>
          <a:ln w="111125">
            <a:solidFill>
              <a:srgbClr val="2C3A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C3A4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EDA25D7-E3B9-2E0C-BD05-01C3202B485B}"/>
              </a:ext>
            </a:extLst>
          </p:cNvPr>
          <p:cNvSpPr/>
          <p:nvPr/>
        </p:nvSpPr>
        <p:spPr>
          <a:xfrm>
            <a:off x="14529331" y="6788064"/>
            <a:ext cx="1514661" cy="844994"/>
          </a:xfrm>
          <a:prstGeom prst="rect">
            <a:avLst/>
          </a:prstGeom>
          <a:noFill/>
          <a:ln w="111125">
            <a:solidFill>
              <a:srgbClr val="2C3A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C3A4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7B80575-E74A-706D-3918-09F59C0CB917}"/>
              </a:ext>
            </a:extLst>
          </p:cNvPr>
          <p:cNvSpPr/>
          <p:nvPr/>
        </p:nvSpPr>
        <p:spPr>
          <a:xfrm>
            <a:off x="11434669" y="9327312"/>
            <a:ext cx="1514661" cy="844994"/>
          </a:xfrm>
          <a:prstGeom prst="rect">
            <a:avLst/>
          </a:prstGeom>
          <a:noFill/>
          <a:ln w="111125">
            <a:solidFill>
              <a:srgbClr val="2C3A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C3A4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7B646A2-8962-45A5-C75F-BFEE19E6F948}"/>
              </a:ext>
            </a:extLst>
          </p:cNvPr>
          <p:cNvSpPr/>
          <p:nvPr/>
        </p:nvSpPr>
        <p:spPr>
          <a:xfrm>
            <a:off x="5286629" y="5943070"/>
            <a:ext cx="1514661" cy="844994"/>
          </a:xfrm>
          <a:prstGeom prst="rect">
            <a:avLst/>
          </a:prstGeom>
          <a:noFill/>
          <a:ln w="111125">
            <a:solidFill>
              <a:srgbClr val="2C3A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C3A4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88F3625-2944-B521-9E18-92D25DF64E73}"/>
              </a:ext>
            </a:extLst>
          </p:cNvPr>
          <p:cNvSpPr/>
          <p:nvPr/>
        </p:nvSpPr>
        <p:spPr>
          <a:xfrm>
            <a:off x="3748818" y="9327312"/>
            <a:ext cx="1514661" cy="844994"/>
          </a:xfrm>
          <a:prstGeom prst="rect">
            <a:avLst/>
          </a:prstGeom>
          <a:noFill/>
          <a:ln w="111125">
            <a:solidFill>
              <a:srgbClr val="2C3A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C3A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857707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A72D399-C1DB-C4DB-2816-F8EE2750FDA7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2C3A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7694C5-4AD0-C2DC-0A06-256E29D87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92447" y="5850933"/>
            <a:ext cx="9399106" cy="1831254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GB" sz="10700">
                <a:solidFill>
                  <a:schemeClr val="bg1"/>
                </a:solidFill>
              </a:rPr>
              <a:t>Data to Voice</a:t>
            </a:r>
            <a:endParaRPr lang="en-GB" sz="4000" b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82346715"/>
      </p:ext>
    </p:extLst>
  </p:cSld>
  <p:clrMapOvr>
    <a:masterClrMapping/>
  </p:clrMapOvr>
</p:sld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5.png"/></Relationships>
</file>

<file path=ppt/theme/theme1.xml><?xml version="1.0" encoding="utf-8"?>
<a:theme xmlns:a="http://schemas.openxmlformats.org/drawingml/2006/main" name="1_Office Theme">
  <a:themeElements>
    <a:clrScheme name="Trifork">
      <a:dk1>
        <a:srgbClr val="2C3A41"/>
      </a:dk1>
      <a:lt1>
        <a:srgbClr val="FFFFFF"/>
      </a:lt1>
      <a:dk2>
        <a:srgbClr val="2C3A41"/>
      </a:dk2>
      <a:lt2>
        <a:srgbClr val="FFFFFF"/>
      </a:lt2>
      <a:accent1>
        <a:srgbClr val="FF6600"/>
      </a:accent1>
      <a:accent2>
        <a:srgbClr val="FCB64C"/>
      </a:accent2>
      <a:accent3>
        <a:srgbClr val="97BDD3"/>
      </a:accent3>
      <a:accent4>
        <a:srgbClr val="9EC3B1"/>
      </a:accent4>
      <a:accent5>
        <a:srgbClr val="FFECD1"/>
      </a:accent5>
      <a:accent6>
        <a:srgbClr val="DDE9F0"/>
      </a:accent6>
      <a:hlink>
        <a:srgbClr val="FF6600"/>
      </a:hlink>
      <a:folHlink>
        <a:srgbClr val="FF66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stretch>
            <a:fillRect/>
          </a:stretch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3_Office Theme">
  <a:themeElements>
    <a:clrScheme name="Trifork">
      <a:dk1>
        <a:srgbClr val="2C3A41"/>
      </a:dk1>
      <a:lt1>
        <a:srgbClr val="FFFFFF"/>
      </a:lt1>
      <a:dk2>
        <a:srgbClr val="2C3A41"/>
      </a:dk2>
      <a:lt2>
        <a:srgbClr val="FFFFFF"/>
      </a:lt2>
      <a:accent1>
        <a:srgbClr val="FF6600"/>
      </a:accent1>
      <a:accent2>
        <a:srgbClr val="FCB64C"/>
      </a:accent2>
      <a:accent3>
        <a:srgbClr val="97BDD3"/>
      </a:accent3>
      <a:accent4>
        <a:srgbClr val="9EC3B1"/>
      </a:accent4>
      <a:accent5>
        <a:srgbClr val="FFECD1"/>
      </a:accent5>
      <a:accent6>
        <a:srgbClr val="DDE9F0"/>
      </a:accent6>
      <a:hlink>
        <a:srgbClr val="FF6600"/>
      </a:hlink>
      <a:folHlink>
        <a:srgbClr val="FF66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Trifork">
      <a:dk1>
        <a:srgbClr val="2C3A41"/>
      </a:dk1>
      <a:lt1>
        <a:srgbClr val="FFFFFF"/>
      </a:lt1>
      <a:dk2>
        <a:srgbClr val="2C3A41"/>
      </a:dk2>
      <a:lt2>
        <a:srgbClr val="FFFFFF"/>
      </a:lt2>
      <a:accent1>
        <a:srgbClr val="FF6600"/>
      </a:accent1>
      <a:accent2>
        <a:srgbClr val="FCB64C"/>
      </a:accent2>
      <a:accent3>
        <a:srgbClr val="97BDD3"/>
      </a:accent3>
      <a:accent4>
        <a:srgbClr val="9EC3B1"/>
      </a:accent4>
      <a:accent5>
        <a:srgbClr val="FFECD1"/>
      </a:accent5>
      <a:accent6>
        <a:srgbClr val="DDE9F0"/>
      </a:accent6>
      <a:hlink>
        <a:srgbClr val="FF6600"/>
      </a:hlink>
      <a:folHlink>
        <a:srgbClr val="FF66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White">
  <a:themeElements>
    <a:clrScheme name="White">
      <a:dk1>
        <a:srgbClr val="2C3A42">
          <a:alpha val="80000"/>
        </a:srgbClr>
      </a:dk1>
      <a:lt1>
        <a:srgbClr val="FFFFFF"/>
      </a:lt1>
      <a:dk2>
        <a:srgbClr val="000101"/>
      </a:dk2>
      <a:lt2>
        <a:srgbClr val="010100"/>
      </a:lt2>
      <a:accent1>
        <a:srgbClr val="FFFFFF"/>
      </a:accent1>
      <a:accent2>
        <a:srgbClr val="FFFFFF">
          <a:alpha val="80000"/>
        </a:srgbClr>
      </a:accent2>
      <a:accent3>
        <a:srgbClr val="FFFFFF">
          <a:alpha val="60000"/>
        </a:srgbClr>
      </a:accent3>
      <a:accent4>
        <a:srgbClr val="FFFFFF">
          <a:alpha val="40000"/>
        </a:srgbClr>
      </a:accent4>
      <a:accent5>
        <a:srgbClr val="FFFFFF">
          <a:alpha val="15000"/>
        </a:srgbClr>
      </a:accent5>
      <a:accent6>
        <a:srgbClr val="FFFFFF">
          <a:alpha val="5000"/>
        </a:srgbClr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-9360000"/>
            <a:satOff val="3448"/>
            <a:lumOff val="-4999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914400" rtl="0" fontAlgn="auto" latinLnBrk="0" hangingPunct="0">
          <a:lnSpc>
            <a:spcPts val="4800"/>
          </a:lnSpc>
          <a:spcBef>
            <a:spcPts val="3200"/>
          </a:spcBef>
          <a:spcAft>
            <a:spcPts val="0"/>
          </a:spcAft>
          <a:buClrTx/>
          <a:buSzTx/>
          <a:buFontTx/>
          <a:buNone/>
          <a:tabLst>
            <a:tab pos="1181100" algn="l"/>
          </a:tabLst>
          <a:defRPr kumimoji="0" sz="4400" b="0" i="0" u="none" strike="noStrike" cap="none" spc="0" normalizeH="0" baseline="0">
            <a:ln>
              <a:noFill/>
            </a:ln>
            <a:solidFill>
              <a:schemeClr val="accent6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>
              <a:hueOff val="-9360000"/>
              <a:satOff val="3448"/>
              <a:lumOff val="-49999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ts val="4800"/>
          </a:lnSpc>
          <a:spcBef>
            <a:spcPts val="3200"/>
          </a:spcBef>
          <a:spcAft>
            <a:spcPts val="0"/>
          </a:spcAft>
          <a:buClrTx/>
          <a:buSzTx/>
          <a:buFontTx/>
          <a:buNone/>
          <a:tabLst>
            <a:tab pos="1181100" algn="l"/>
          </a:tabLst>
          <a:defRPr kumimoji="0" sz="3200" b="0" i="0" u="none" strike="noStrike" cap="none" spc="0" normalizeH="0" baseline="0">
            <a:ln>
              <a:noFill/>
            </a:ln>
            <a:solidFill>
              <a:schemeClr val="accent1">
                <a:hueOff val="1309091"/>
                <a:satOff val="-76551"/>
                <a:lumOff val="-78431"/>
                <a:alpha val="80000"/>
              </a:schemeClr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2_White">
  <a:themeElements>
    <a:clrScheme name="White">
      <a:dk1>
        <a:srgbClr val="2C3A42">
          <a:alpha val="80000"/>
        </a:srgbClr>
      </a:dk1>
      <a:lt1>
        <a:srgbClr val="422616"/>
      </a:lt1>
      <a:dk2>
        <a:srgbClr val="000101"/>
      </a:dk2>
      <a:lt2>
        <a:srgbClr val="010100"/>
      </a:lt2>
      <a:accent1>
        <a:srgbClr val="FFFFFF"/>
      </a:accent1>
      <a:accent2>
        <a:srgbClr val="FFFFFF">
          <a:alpha val="80000"/>
        </a:srgbClr>
      </a:accent2>
      <a:accent3>
        <a:srgbClr val="FFFFFF">
          <a:alpha val="60000"/>
        </a:srgbClr>
      </a:accent3>
      <a:accent4>
        <a:srgbClr val="FFFFFF">
          <a:alpha val="40000"/>
        </a:srgbClr>
      </a:accent4>
      <a:accent5>
        <a:srgbClr val="FFFFFF">
          <a:alpha val="15000"/>
        </a:srgbClr>
      </a:accent5>
      <a:accent6>
        <a:srgbClr val="FFFFFF">
          <a:alpha val="5000"/>
        </a:srgbClr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-9360000"/>
            <a:satOff val="3448"/>
            <a:lumOff val="-4999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914400" rtl="0" fontAlgn="auto" latinLnBrk="0" hangingPunct="0">
          <a:lnSpc>
            <a:spcPts val="38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>
            <a:tab pos="1181100" algn="l"/>
          </a:tabLst>
          <a:defRPr kumimoji="0" sz="3200" b="0" i="0" u="none" strike="noStrike" cap="none" spc="0" normalizeH="0" baseline="0">
            <a:ln>
              <a:noFill/>
            </a:ln>
            <a:solidFill>
              <a:schemeClr val="accent6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>
              <a:hueOff val="-9360000"/>
              <a:satOff val="3448"/>
              <a:lumOff val="-49999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ts val="4800"/>
          </a:lnSpc>
          <a:spcBef>
            <a:spcPts val="1600"/>
          </a:spcBef>
          <a:spcAft>
            <a:spcPts val="0"/>
          </a:spcAft>
          <a:buClrTx/>
          <a:buSzTx/>
          <a:buFontTx/>
          <a:buNone/>
          <a:tabLst>
            <a:tab pos="1181100" algn="l"/>
          </a:tabLst>
          <a:defRPr kumimoji="0" sz="3200" b="0" i="0" u="none" strike="noStrike" cap="none" spc="0" normalizeH="0" baseline="0">
            <a:ln>
              <a:noFill/>
            </a:ln>
            <a:solidFill>
              <a:schemeClr val="accent1">
                <a:hueOff val="1309091"/>
                <a:satOff val="-76551"/>
                <a:lumOff val="-78431"/>
                <a:alpha val="80000"/>
              </a:schemeClr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Trifork">
      <a:dk1>
        <a:srgbClr val="2C3A41"/>
      </a:dk1>
      <a:lt1>
        <a:srgbClr val="FFFFFF"/>
      </a:lt1>
      <a:dk2>
        <a:srgbClr val="2C3A41"/>
      </a:dk2>
      <a:lt2>
        <a:srgbClr val="FFFFFF"/>
      </a:lt2>
      <a:accent1>
        <a:srgbClr val="FF6600"/>
      </a:accent1>
      <a:accent2>
        <a:srgbClr val="FCB64C"/>
      </a:accent2>
      <a:accent3>
        <a:srgbClr val="97BDD3"/>
      </a:accent3>
      <a:accent4>
        <a:srgbClr val="9EC3B1"/>
      </a:accent4>
      <a:accent5>
        <a:srgbClr val="FFECD1"/>
      </a:accent5>
      <a:accent6>
        <a:srgbClr val="DDE9F0"/>
      </a:accent6>
      <a:hlink>
        <a:srgbClr val="FF6600"/>
      </a:hlink>
      <a:folHlink>
        <a:srgbClr val="FF66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Trifork">
  <a:themeElements>
    <a:clrScheme name="Trifork Next Gen">
      <a:dk1>
        <a:srgbClr val="2C3A41"/>
      </a:dk1>
      <a:lt1>
        <a:srgbClr val="FFFFFF"/>
      </a:lt1>
      <a:dk2>
        <a:srgbClr val="97BDD3"/>
      </a:dk2>
      <a:lt2>
        <a:srgbClr val="F5F5F6"/>
      </a:lt2>
      <a:accent1>
        <a:srgbClr val="FF6600"/>
      </a:accent1>
      <a:accent2>
        <a:srgbClr val="F2D2BB"/>
      </a:accent2>
      <a:accent3>
        <a:srgbClr val="D5E3EB"/>
      </a:accent3>
      <a:accent4>
        <a:srgbClr val="CEDED6"/>
      </a:accent4>
      <a:accent5>
        <a:srgbClr val="EF9E9E"/>
      </a:accent5>
      <a:accent6>
        <a:srgbClr val="415663"/>
      </a:accent6>
      <a:hlink>
        <a:srgbClr val="FF6600"/>
      </a:hlink>
      <a:folHlink>
        <a:srgbClr val="F2D2BB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 Neue Light"/>
        <a:ea typeface="Helvetica Neue Light"/>
        <a:cs typeface="Helvetica Neue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180000" tIns="180000" rIns="180000" bIns="180000" numCol="1" spcCol="38100" rtlCol="0" fromWordArt="0" anchor="ctr" anchorCtr="1" forceAA="0" compatLnSpc="1">
        <a:prstTxWarp prst="textNoShape">
          <a:avLst/>
        </a:prstTxWarp>
        <a:norm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 dirty="0" err="1" smtClean="0">
            <a:ln>
              <a:noFill/>
            </a:ln>
            <a:solidFill>
              <a:schemeClr val="bg1"/>
            </a:solidFill>
            <a:effectLst/>
            <a:uFillTx/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  <a:sym typeface="Helvetica Neue Light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5240" cap="flat">
          <a:solidFill>
            <a:srgbClr val="FF6600"/>
          </a:solidFill>
          <a:prstDash val="solid"/>
          <a:miter lim="400000"/>
          <a:tailEnd type="none"/>
        </a:ln>
        <a:effectLst/>
        <a:sp3d/>
      </a:spPr>
      <a:bodyPr/>
      <a:lstStyle/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>
        <a:noAutofit/>
      </a:bodyPr>
      <a:lstStyle>
        <a:defPPr marR="0" algn="l" defTabSz="5400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>
            <a:schemeClr val="tx2"/>
          </a:buClr>
          <a:buSzTx/>
          <a:buFont typeface="Arial" charset="0"/>
          <a:buNone/>
          <a:tabLst/>
          <a:defRPr kumimoji="0" sz="1800" b="0" i="0" u="none" strike="noStrike" cap="none" spc="-79" normalizeH="0" baseline="0" dirty="0" err="1" smtClean="0">
            <a:ln>
              <a:noFill/>
            </a:ln>
            <a:solidFill>
              <a:srgbClr val="53585F"/>
            </a:solidFill>
            <a:effectLst/>
            <a:uFillTx/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  <a:sym typeface="Helvetica Neue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Trifork keynote template June17" id="{AB5BE797-9D34-4848-9F9D-4A4AF80BC4A3}" vid="{9417B1C9-9B38-8847-9082-32B9CCC776CD}"/>
    </a:ext>
  </a:extLst>
</a:theme>
</file>

<file path=ppt/theme/theme8.xml><?xml version="1.0" encoding="utf-8"?>
<a:theme xmlns:a="http://schemas.openxmlformats.org/drawingml/2006/main" name="2_Office Theme">
  <a:themeElements>
    <a:clrScheme name="Office Theme">
      <a:dk1>
        <a:srgbClr val="2C3A41"/>
      </a:dk1>
      <a:lt1>
        <a:srgbClr val="FFFFFF"/>
      </a:lt1>
      <a:dk2>
        <a:srgbClr val="A7A7A7"/>
      </a:dk2>
      <a:lt2>
        <a:srgbClr val="535353"/>
      </a:lt2>
      <a:accent1>
        <a:srgbClr val="FF6600"/>
      </a:accent1>
      <a:accent2>
        <a:srgbClr val="FCB64C"/>
      </a:accent2>
      <a:accent3>
        <a:srgbClr val="97BDD3"/>
      </a:accent3>
      <a:accent4>
        <a:srgbClr val="9EC3B1"/>
      </a:accent4>
      <a:accent5>
        <a:srgbClr val="FFECD1"/>
      </a:accent5>
      <a:accent6>
        <a:srgbClr val="DDE9F0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>
            <a:hueOff val="-2113043"/>
            <a:satOff val="-100000"/>
            <a:lumOff val="9019"/>
          </a:schemeClr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35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2C3A41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35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2C3A41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9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5263</TotalTime>
  <Words>1734</Words>
  <Application>Microsoft Macintosh PowerPoint</Application>
  <PresentationFormat>Custom</PresentationFormat>
  <Paragraphs>249</Paragraphs>
  <Slides>39</Slides>
  <Notes>28</Notes>
  <HiddenSlides>4</HiddenSlides>
  <MMClips>0</MMClips>
  <ScaleCrop>false</ScaleCrop>
  <HeadingPairs>
    <vt:vector size="6" baseType="variant">
      <vt:variant>
        <vt:lpstr>Fonts Used</vt:lpstr>
      </vt:variant>
      <vt:variant>
        <vt:i4>23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39</vt:i4>
      </vt:variant>
    </vt:vector>
  </HeadingPairs>
  <TitlesOfParts>
    <vt:vector size="71" baseType="lpstr">
      <vt:lpstr>Arial</vt:lpstr>
      <vt:lpstr>Calibri</vt:lpstr>
      <vt:lpstr>Caveat</vt:lpstr>
      <vt:lpstr>Gill Sans</vt:lpstr>
      <vt:lpstr>Helvetica</vt:lpstr>
      <vt:lpstr>Helvetica Neue</vt:lpstr>
      <vt:lpstr>Helvetica Neue Light</vt:lpstr>
      <vt:lpstr>Helvetica Neue Medium</vt:lpstr>
      <vt:lpstr>Inter</vt:lpstr>
      <vt:lpstr>Noto Sans Symbols</vt:lpstr>
      <vt:lpstr>NTR</vt:lpstr>
      <vt:lpstr>Open Sans</vt:lpstr>
      <vt:lpstr>Open Sans ExtraBold</vt:lpstr>
      <vt:lpstr>Open Sans SemiBold</vt:lpstr>
      <vt:lpstr>Open Sans SemiBold</vt:lpstr>
      <vt:lpstr>Poppins</vt:lpstr>
      <vt:lpstr>Poppins Medium</vt:lpstr>
      <vt:lpstr>Poppins Regular</vt:lpstr>
      <vt:lpstr>Poppins SemiBold</vt:lpstr>
      <vt:lpstr>Roboto Light</vt:lpstr>
      <vt:lpstr>Roboto Mono</vt:lpstr>
      <vt:lpstr>System Font Regular</vt:lpstr>
      <vt:lpstr>Wingdings</vt:lpstr>
      <vt:lpstr>1_Office Theme</vt:lpstr>
      <vt:lpstr>3_Office Theme</vt:lpstr>
      <vt:lpstr>5_Office Theme</vt:lpstr>
      <vt:lpstr>1_White</vt:lpstr>
      <vt:lpstr>2_White</vt:lpstr>
      <vt:lpstr>Office Theme</vt:lpstr>
      <vt:lpstr>1_Trifork</vt:lpstr>
      <vt:lpstr>2_Office Theme</vt:lpstr>
      <vt:lpstr>21_BasicWhite</vt:lpstr>
      <vt:lpstr>Harvest the advantages of AI with Trifork </vt:lpstr>
      <vt:lpstr>The Situation Within AI Right Now</vt:lpstr>
      <vt:lpstr>AI / Machine Learning: Common Concerns</vt:lpstr>
      <vt:lpstr>AI is Not Black Magic</vt:lpstr>
      <vt:lpstr>PowerPoint Presentation</vt:lpstr>
      <vt:lpstr>Artificial Intelligence Evolution </vt:lpstr>
      <vt:lpstr>Artificial Intelligence Evolution </vt:lpstr>
      <vt:lpstr>PowerPoint Presentation</vt:lpstr>
      <vt:lpstr>Data to Voice</vt:lpstr>
      <vt:lpstr>PowerPoint Presentation</vt:lpstr>
      <vt:lpstr>PowerPoint Presentation</vt:lpstr>
      <vt:lpstr>Supportmail AI-assistent</vt:lpstr>
      <vt:lpstr>PowerPoint Presentation</vt:lpstr>
      <vt:lpstr>Data to Insights</vt:lpstr>
      <vt:lpstr>Turning Data into Insights </vt:lpstr>
      <vt:lpstr>Trifork Talk to Your Data</vt:lpstr>
      <vt:lpstr>Talk to Your Data Architecture</vt:lpstr>
      <vt:lpstr>Step 1: Upload Accounting Analysis</vt:lpstr>
      <vt:lpstr>Step 2: Can chatGPT Answer That?</vt:lpstr>
      <vt:lpstr>Step 3: Chat with the Accounting Analysis</vt:lpstr>
      <vt:lpstr>Example: Accounting analysis in credit flow</vt:lpstr>
      <vt:lpstr>Talk to Your Data AI Usecases?</vt:lpstr>
      <vt:lpstr>Agents</vt:lpstr>
      <vt:lpstr>Trifork Agents</vt:lpstr>
      <vt:lpstr>PowerPoint Presentation</vt:lpstr>
      <vt:lpstr>Agent Architecture</vt:lpstr>
      <vt:lpstr>Book me meeting tool</vt:lpstr>
      <vt:lpstr>Vision AI</vt:lpstr>
      <vt:lpstr>PowerPoint Presentation</vt:lpstr>
      <vt:lpstr>PowerPoint Presentation</vt:lpstr>
      <vt:lpstr>PowerPoint Presentation</vt:lpstr>
      <vt:lpstr>AI DATA Classification</vt:lpstr>
      <vt:lpstr>Dynamic Topic Modelling</vt:lpstr>
      <vt:lpstr>Dynamic Topic Modelling – TrustPilot</vt:lpstr>
      <vt:lpstr>Dynamic Topic Modelling</vt:lpstr>
      <vt:lpstr>Platform Considerations</vt:lpstr>
      <vt:lpstr>Generative AI Models – Next Generation AI</vt:lpstr>
      <vt:lpstr>PowerPoint Presentation</vt:lpstr>
      <vt:lpstr>Trifork AI Platform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jmy</dc:creator>
  <cp:lastModifiedBy>Microsoft Office User</cp:lastModifiedBy>
  <cp:revision>184</cp:revision>
  <dcterms:modified xsi:type="dcterms:W3CDTF">2024-09-10T13:34:11Z</dcterms:modified>
</cp:coreProperties>
</file>